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ppt/tags/tag32.xml" ContentType="application/vnd.openxmlformats-officedocument.presentationml.tags+xml"/>
  <Override PartName="/ppt/notesSlides/notesSlide30.xml" ContentType="application/vnd.openxmlformats-officedocument.presentationml.notesSlide+xml"/>
  <Override PartName="/ppt/tags/tag33.xml" ContentType="application/vnd.openxmlformats-officedocument.presentationml.tags+xml"/>
  <Override PartName="/ppt/notesSlides/notesSlide31.xml" ContentType="application/vnd.openxmlformats-officedocument.presentationml.notesSlide+xml"/>
  <Override PartName="/ppt/tags/tag34.xml" ContentType="application/vnd.openxmlformats-officedocument.presentationml.tags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</p:sldMasterIdLst>
  <p:notesMasterIdLst>
    <p:notesMasterId r:id="rId39"/>
  </p:notesMasterIdLst>
  <p:handoutMasterIdLst>
    <p:handoutMasterId r:id="rId40"/>
  </p:handoutMasterIdLst>
  <p:sldIdLst>
    <p:sldId id="651" r:id="rId5"/>
    <p:sldId id="928" r:id="rId6"/>
    <p:sldId id="931" r:id="rId7"/>
    <p:sldId id="930" r:id="rId8"/>
    <p:sldId id="938" r:id="rId9"/>
    <p:sldId id="939" r:id="rId10"/>
    <p:sldId id="941" r:id="rId11"/>
    <p:sldId id="940" r:id="rId12"/>
    <p:sldId id="932" r:id="rId13"/>
    <p:sldId id="942" r:id="rId14"/>
    <p:sldId id="943" r:id="rId15"/>
    <p:sldId id="944" r:id="rId16"/>
    <p:sldId id="945" r:id="rId17"/>
    <p:sldId id="933" r:id="rId18"/>
    <p:sldId id="948" r:id="rId19"/>
    <p:sldId id="947" r:id="rId20"/>
    <p:sldId id="949" r:id="rId21"/>
    <p:sldId id="950" r:id="rId22"/>
    <p:sldId id="951" r:id="rId23"/>
    <p:sldId id="952" r:id="rId24"/>
    <p:sldId id="953" r:id="rId25"/>
    <p:sldId id="954" r:id="rId26"/>
    <p:sldId id="957" r:id="rId27"/>
    <p:sldId id="958" r:id="rId28"/>
    <p:sldId id="961" r:id="rId29"/>
    <p:sldId id="960" r:id="rId30"/>
    <p:sldId id="959" r:id="rId31"/>
    <p:sldId id="956" r:id="rId32"/>
    <p:sldId id="965" r:id="rId33"/>
    <p:sldId id="966" r:id="rId34"/>
    <p:sldId id="963" r:id="rId35"/>
    <p:sldId id="955" r:id="rId36"/>
    <p:sldId id="970" r:id="rId37"/>
    <p:sldId id="969" r:id="rId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ann, Kimberly F" initials="KKF" lastIdx="1" clrIdx="0">
    <p:extLst>
      <p:ext uri="{19B8F6BF-5375-455C-9EA6-DF929625EA0E}">
        <p15:presenceInfo xmlns:p15="http://schemas.microsoft.com/office/powerpoint/2012/main" userId="S::KFKERST@emory.edu::ec20b7f8-071a-4cc6-966a-e04d199e40c9" providerId="AD"/>
      </p:ext>
    </p:extLst>
  </p:cmAuthor>
  <p:cmAuthor id="2" name="Susannah Conroy" initials="SC" lastIdx="4" clrIdx="1">
    <p:extLst>
      <p:ext uri="{19B8F6BF-5375-455C-9EA6-DF929625EA0E}">
        <p15:presenceInfo xmlns:p15="http://schemas.microsoft.com/office/powerpoint/2012/main" userId="S::SCONROY@emory.edu::c68da84f-231b-45df-8b56-b27e6e3edb85" providerId="AD"/>
      </p:ext>
    </p:extLst>
  </p:cmAuthor>
  <p:cmAuthor id="3" name="Gartland, Bryce" initials="GB" lastIdx="5" clrIdx="2">
    <p:extLst>
      <p:ext uri="{19B8F6BF-5375-455C-9EA6-DF929625EA0E}">
        <p15:presenceInfo xmlns:p15="http://schemas.microsoft.com/office/powerpoint/2012/main" userId="S::BGARTLA@emory.edu::73fd8214-23a9-4111-850c-8a33954f4377" providerId="AD"/>
      </p:ext>
    </p:extLst>
  </p:cmAuthor>
  <p:cmAuthor id="4" name="Childress, Melissa" initials="CM" lastIdx="6" clrIdx="3">
    <p:extLst>
      <p:ext uri="{19B8F6BF-5375-455C-9EA6-DF929625EA0E}">
        <p15:presenceInfo xmlns:p15="http://schemas.microsoft.com/office/powerpoint/2012/main" userId="Childress, Meliss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3"/>
    <a:srgbClr val="B0CEFA"/>
    <a:srgbClr val="F6C09C"/>
    <a:srgbClr val="012169"/>
    <a:srgbClr val="7C8CB1"/>
    <a:srgbClr val="F5F5F5"/>
    <a:srgbClr val="0033A0"/>
    <a:srgbClr val="333333"/>
    <a:srgbClr val="3A3AA0"/>
    <a:srgbClr val="F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1ED42-198A-4921-86E0-956051DCAC12}" v="2159" dt="2023-10-21T14:08:32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3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Daniel G." userId="fe433bba-9a7e-4ca5-a6d9-37253c3ab2d2" providerId="ADAL" clId="{A386A2F5-2A92-ED4E-93A5-DDB26B49B590}"/>
    <pc:docChg chg="undo redo custSel addSld modSld sldOrd">
      <pc:chgData name="Smith, Daniel G." userId="fe433bba-9a7e-4ca5-a6d9-37253c3ab2d2" providerId="ADAL" clId="{A386A2F5-2A92-ED4E-93A5-DDB26B49B590}" dt="2023-10-21T04:10:19.148" v="686" actId="1076"/>
      <pc:docMkLst>
        <pc:docMk/>
      </pc:docMkLst>
      <pc:sldChg chg="modSp">
        <pc:chgData name="Smith, Daniel G." userId="fe433bba-9a7e-4ca5-a6d9-37253c3ab2d2" providerId="ADAL" clId="{A386A2F5-2A92-ED4E-93A5-DDB26B49B590}" dt="2023-10-21T03:59:40.192" v="173" actId="1036"/>
        <pc:sldMkLst>
          <pc:docMk/>
          <pc:sldMk cId="2344614818" sldId="930"/>
        </pc:sldMkLst>
        <pc:spChg chg="mod">
          <ac:chgData name="Smith, Daniel G." userId="fe433bba-9a7e-4ca5-a6d9-37253c3ab2d2" providerId="ADAL" clId="{A386A2F5-2A92-ED4E-93A5-DDB26B49B590}" dt="2023-10-21T03:59:40.192" v="173" actId="1036"/>
          <ac:spMkLst>
            <pc:docMk/>
            <pc:sldMk cId="2344614818" sldId="930"/>
            <ac:spMk id="6" creationId="{118430B0-3520-442F-8F99-ACB0B0291C6D}"/>
          </ac:spMkLst>
        </pc:spChg>
        <pc:spChg chg="mod">
          <ac:chgData name="Smith, Daniel G." userId="fe433bba-9a7e-4ca5-a6d9-37253c3ab2d2" providerId="ADAL" clId="{A386A2F5-2A92-ED4E-93A5-DDB26B49B590}" dt="2023-10-21T03:51:11.593" v="74" actId="20577"/>
          <ac:spMkLst>
            <pc:docMk/>
            <pc:sldMk cId="2344614818" sldId="930"/>
            <ac:spMk id="10" creationId="{C4FCF9A8-90B4-4A63-B816-B3D579BDCF9D}"/>
          </ac:spMkLst>
        </pc:spChg>
      </pc:sldChg>
      <pc:sldChg chg="addSp delSp modSp addAnim delAnim">
        <pc:chgData name="Smith, Daniel G." userId="fe433bba-9a7e-4ca5-a6d9-37253c3ab2d2" providerId="ADAL" clId="{A386A2F5-2A92-ED4E-93A5-DDB26B49B590}" dt="2023-10-21T03:48:56.913" v="54" actId="20577"/>
        <pc:sldMkLst>
          <pc:docMk/>
          <pc:sldMk cId="3004586554" sldId="931"/>
        </pc:sldMkLst>
        <pc:spChg chg="add del">
          <ac:chgData name="Smith, Daniel G." userId="fe433bba-9a7e-4ca5-a6d9-37253c3ab2d2" providerId="ADAL" clId="{A386A2F5-2A92-ED4E-93A5-DDB26B49B590}" dt="2023-10-21T03:47:39.586" v="31" actId="21"/>
          <ac:spMkLst>
            <pc:docMk/>
            <pc:sldMk cId="3004586554" sldId="931"/>
            <ac:spMk id="4" creationId="{E3DFC235-09ED-E06F-DDC2-1CB8DECA0DCE}"/>
          </ac:spMkLst>
        </pc:spChg>
        <pc:spChg chg="mod">
          <ac:chgData name="Smith, Daniel G." userId="fe433bba-9a7e-4ca5-a6d9-37253c3ab2d2" providerId="ADAL" clId="{A386A2F5-2A92-ED4E-93A5-DDB26B49B590}" dt="2023-10-21T03:48:56.913" v="54" actId="20577"/>
          <ac:spMkLst>
            <pc:docMk/>
            <pc:sldMk cId="3004586554" sldId="931"/>
            <ac:spMk id="20" creationId="{0C99F8C2-3060-810F-33E4-D2E7814BD5EB}"/>
          </ac:spMkLst>
        </pc:spChg>
      </pc:sldChg>
      <pc:sldChg chg="addSp delSp modSp add">
        <pc:chgData name="Smith, Daniel G." userId="fe433bba-9a7e-4ca5-a6d9-37253c3ab2d2" providerId="ADAL" clId="{A386A2F5-2A92-ED4E-93A5-DDB26B49B590}" dt="2023-10-21T04:04:04.712" v="667" actId="20577"/>
        <pc:sldMkLst>
          <pc:docMk/>
          <pc:sldMk cId="461491741" sldId="937"/>
        </pc:sldMkLst>
        <pc:spChg chg="add del mod">
          <ac:chgData name="Smith, Daniel G." userId="fe433bba-9a7e-4ca5-a6d9-37253c3ab2d2" providerId="ADAL" clId="{A386A2F5-2A92-ED4E-93A5-DDB26B49B590}" dt="2023-10-21T03:58:35.452" v="102" actId="478"/>
          <ac:spMkLst>
            <pc:docMk/>
            <pc:sldMk cId="461491741" sldId="937"/>
            <ac:spMk id="3" creationId="{004E49B6-EEB5-4A78-D8D2-AC34D4147618}"/>
          </ac:spMkLst>
        </pc:spChg>
        <pc:spChg chg="add del">
          <ac:chgData name="Smith, Daniel G." userId="fe433bba-9a7e-4ca5-a6d9-37253c3ab2d2" providerId="ADAL" clId="{A386A2F5-2A92-ED4E-93A5-DDB26B49B590}" dt="2023-10-21T03:58:33.196" v="101" actId="22"/>
          <ac:spMkLst>
            <pc:docMk/>
            <pc:sldMk cId="461491741" sldId="937"/>
            <ac:spMk id="5" creationId="{34C9274D-69D8-A32C-934D-0C5F436FC58C}"/>
          </ac:spMkLst>
        </pc:spChg>
        <pc:spChg chg="del">
          <ac:chgData name="Smith, Daniel G." userId="fe433bba-9a7e-4ca5-a6d9-37253c3ab2d2" providerId="ADAL" clId="{A386A2F5-2A92-ED4E-93A5-DDB26B49B590}" dt="2023-10-21T03:58:30.180" v="99" actId="478"/>
          <ac:spMkLst>
            <pc:docMk/>
            <pc:sldMk cId="461491741" sldId="937"/>
            <ac:spMk id="6" creationId="{118430B0-3520-442F-8F99-ACB0B0291C6D}"/>
          </ac:spMkLst>
        </pc:spChg>
        <pc:spChg chg="add mod">
          <ac:chgData name="Smith, Daniel G." userId="fe433bba-9a7e-4ca5-a6d9-37253c3ab2d2" providerId="ADAL" clId="{A386A2F5-2A92-ED4E-93A5-DDB26B49B590}" dt="2023-10-21T04:04:04.712" v="667" actId="20577"/>
          <ac:spMkLst>
            <pc:docMk/>
            <pc:sldMk cId="461491741" sldId="937"/>
            <ac:spMk id="8" creationId="{69C577EE-FD3C-3337-F2C8-5D13526EC0F8}"/>
          </ac:spMkLst>
        </pc:spChg>
      </pc:sldChg>
      <pc:sldChg chg="modSp add">
        <pc:chgData name="Smith, Daniel G." userId="fe433bba-9a7e-4ca5-a6d9-37253c3ab2d2" providerId="ADAL" clId="{A386A2F5-2A92-ED4E-93A5-DDB26B49B590}" dt="2023-10-21T04:06:27.231" v="680" actId="255"/>
        <pc:sldMkLst>
          <pc:docMk/>
          <pc:sldMk cId="1677574465" sldId="938"/>
        </pc:sldMkLst>
        <pc:spChg chg="mod">
          <ac:chgData name="Smith, Daniel G." userId="fe433bba-9a7e-4ca5-a6d9-37253c3ab2d2" providerId="ADAL" clId="{A386A2F5-2A92-ED4E-93A5-DDB26B49B590}" dt="2023-10-21T04:06:27.231" v="680" actId="255"/>
          <ac:spMkLst>
            <pc:docMk/>
            <pc:sldMk cId="1677574465" sldId="938"/>
            <ac:spMk id="6" creationId="{118430B0-3520-442F-8F99-ACB0B0291C6D}"/>
          </ac:spMkLst>
        </pc:spChg>
      </pc:sldChg>
      <pc:sldChg chg="modSp add ord">
        <pc:chgData name="Smith, Daniel G." userId="fe433bba-9a7e-4ca5-a6d9-37253c3ab2d2" providerId="ADAL" clId="{A386A2F5-2A92-ED4E-93A5-DDB26B49B590}" dt="2023-10-21T04:10:19.148" v="686" actId="1076"/>
        <pc:sldMkLst>
          <pc:docMk/>
          <pc:sldMk cId="1620746615" sldId="939"/>
        </pc:sldMkLst>
        <pc:spChg chg="mod">
          <ac:chgData name="Smith, Daniel G." userId="fe433bba-9a7e-4ca5-a6d9-37253c3ab2d2" providerId="ADAL" clId="{A386A2F5-2A92-ED4E-93A5-DDB26B49B590}" dt="2023-10-21T04:10:15.377" v="685" actId="20577"/>
          <ac:spMkLst>
            <pc:docMk/>
            <pc:sldMk cId="1620746615" sldId="939"/>
            <ac:spMk id="8" creationId="{69C577EE-FD3C-3337-F2C8-5D13526EC0F8}"/>
          </ac:spMkLst>
        </pc:spChg>
      </pc:sldChg>
    </pc:docChg>
  </pc:docChgLst>
  <pc:docChgLst>
    <pc:chgData name="Smith, Daniel G." userId="fe433bba-9a7e-4ca5-a6d9-37253c3ab2d2" providerId="ADAL" clId="{18B1ED42-198A-4921-86E0-956051DCAC12}"/>
    <pc:docChg chg="undo custSel addSld delSld modSld sldOrd">
      <pc:chgData name="Smith, Daniel G." userId="fe433bba-9a7e-4ca5-a6d9-37253c3ab2d2" providerId="ADAL" clId="{18B1ED42-198A-4921-86E0-956051DCAC12}" dt="2024-01-05T17:59:08.280" v="6102" actId="1076"/>
      <pc:docMkLst>
        <pc:docMk/>
      </pc:docMkLst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338494660" sldId="61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226451161" sldId="61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793301080" sldId="61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815957425" sldId="62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63205533" sldId="62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715080593" sldId="62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986222347" sldId="62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57387342" sldId="62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581790624" sldId="63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141892577" sldId="63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614210407" sldId="63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371247187" sldId="63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674711836" sldId="63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998312089" sldId="64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70017485" sldId="64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31986543" sldId="64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347292701" sldId="64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001753936" sldId="64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238595375" sldId="649"/>
        </pc:sldMkLst>
      </pc:sldChg>
      <pc:sldChg chg="addSp modSp mod">
        <pc:chgData name="Smith, Daniel G." userId="fe433bba-9a7e-4ca5-a6d9-37253c3ab2d2" providerId="ADAL" clId="{18B1ED42-198A-4921-86E0-956051DCAC12}" dt="2023-10-21T11:38:19.892" v="3463" actId="20577"/>
        <pc:sldMkLst>
          <pc:docMk/>
          <pc:sldMk cId="4281035908" sldId="651"/>
        </pc:sldMkLst>
        <pc:spChg chg="mod">
          <ac:chgData name="Smith, Daniel G." userId="fe433bba-9a7e-4ca5-a6d9-37253c3ab2d2" providerId="ADAL" clId="{18B1ED42-198A-4921-86E0-956051DCAC12}" dt="2023-10-21T11:38:19.892" v="3463" actId="20577"/>
          <ac:spMkLst>
            <pc:docMk/>
            <pc:sldMk cId="4281035908" sldId="651"/>
            <ac:spMk id="3" creationId="{17F5FEB4-8928-4DD9-842C-44016230E2C9}"/>
          </ac:spMkLst>
        </pc:spChg>
        <pc:spChg chg="add mod">
          <ac:chgData name="Smith, Daniel G." userId="fe433bba-9a7e-4ca5-a6d9-37253c3ab2d2" providerId="ADAL" clId="{18B1ED42-198A-4921-86E0-956051DCAC12}" dt="2023-10-21T11:37:36.977" v="3425" actId="14100"/>
          <ac:spMkLst>
            <pc:docMk/>
            <pc:sldMk cId="4281035908" sldId="651"/>
            <ac:spMk id="4" creationId="{D062792E-3573-B232-9775-C3BC713D9CB8}"/>
          </ac:spMkLst>
        </pc:spChg>
        <pc:spChg chg="mod">
          <ac:chgData name="Smith, Daniel G." userId="fe433bba-9a7e-4ca5-a6d9-37253c3ab2d2" providerId="ADAL" clId="{18B1ED42-198A-4921-86E0-956051DCAC12}" dt="2023-10-21T11:38:15.138" v="3460" actId="20577"/>
          <ac:spMkLst>
            <pc:docMk/>
            <pc:sldMk cId="4281035908" sldId="651"/>
            <ac:spMk id="8" creationId="{C6F3EF6C-1E1E-7DC0-DCE9-556102CA3F2E}"/>
          </ac:spMkLst>
        </pc:spChg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159533883" sldId="65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87777576" sldId="65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914322455" sldId="65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234443756" sldId="66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774793599" sldId="66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885879338" sldId="66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823960910" sldId="66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28072180" sldId="66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936276286" sldId="66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897453603" sldId="67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11994934" sldId="67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47384250" sldId="67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386748983" sldId="67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078949434" sldId="67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916251094" sldId="71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254460213" sldId="72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750366414" sldId="72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291113976" sldId="75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779396654" sldId="76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56710101" sldId="76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934666768" sldId="76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988497954" sldId="76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40764768" sldId="77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213791077" sldId="77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427427153" sldId="77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432579768" sldId="77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194869216" sldId="77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502514019" sldId="77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593519445" sldId="78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643704754" sldId="78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3151905" sldId="78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07685837" sldId="78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989040009" sldId="78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443791712" sldId="78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87897483" sldId="78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32010542" sldId="78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940954173" sldId="78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074305768" sldId="78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086994134" sldId="79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917528607" sldId="79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197358342" sldId="79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884793188" sldId="79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289402791" sldId="79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041743543" sldId="79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80537325" sldId="79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744928470" sldId="79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783711570" sldId="79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704569049" sldId="79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941321431" sldId="80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026781716" sldId="80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512178523" sldId="80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347556178" sldId="80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318614910" sldId="80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960491133" sldId="80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497294658" sldId="80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863615267" sldId="80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196668652" sldId="80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10050672" sldId="80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45614866" sldId="81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208284678" sldId="81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472470582" sldId="81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325089392" sldId="81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440247457" sldId="81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79465311" sldId="81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605175140" sldId="81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82442304" sldId="81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414381752" sldId="81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683554804" sldId="81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261453754" sldId="82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003422144" sldId="82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530147716" sldId="82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015528024" sldId="82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317598264" sldId="82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853953520" sldId="82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59910919" sldId="82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419182043" sldId="82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13551697" sldId="82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977864225" sldId="83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894811449" sldId="83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880009163" sldId="83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070902020" sldId="83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058408927" sldId="83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076588013" sldId="83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835659570" sldId="84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884800794" sldId="84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080974959" sldId="84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592623316" sldId="84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181158090" sldId="84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842478448" sldId="84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262094977" sldId="84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683722510" sldId="84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221016336" sldId="84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50814549" sldId="84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184456315" sldId="85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678464978" sldId="85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804078497" sldId="85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517945937" sldId="85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325387521" sldId="85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623335928" sldId="85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409437436" sldId="85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403841463" sldId="85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816714530" sldId="85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414353025" sldId="85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165175180" sldId="86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096640828" sldId="86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369642606" sldId="86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743794696" sldId="86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659351615" sldId="86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133006260" sldId="86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777385020" sldId="86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54302430" sldId="86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616003543" sldId="86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70720577" sldId="86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565963542" sldId="87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193415067" sldId="87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162391680" sldId="87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74590026" sldId="87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48447603" sldId="87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502865365" sldId="87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561419396" sldId="87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50668406" sldId="87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59143695" sldId="87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916177674" sldId="87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489897349" sldId="88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095094861" sldId="88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881000561" sldId="88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986531520" sldId="88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192018320" sldId="88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00400688" sldId="88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13096154" sldId="88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415279615" sldId="88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74753092" sldId="88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221376912" sldId="88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875703329" sldId="89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945649360" sldId="89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065526722" sldId="89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717066093" sldId="89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970136147" sldId="89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261084718" sldId="89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4261718099" sldId="89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110020409" sldId="89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608716294" sldId="89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68138373" sldId="89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9933073" sldId="90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837167508" sldId="90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112049635" sldId="90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365701378" sldId="90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282234983" sldId="90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685208881" sldId="90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520039595" sldId="90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116045333" sldId="90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653755313" sldId="90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186287187" sldId="90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499413863" sldId="91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07133398" sldId="91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093160470" sldId="91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677225883" sldId="91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50351863" sldId="91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687596578" sldId="91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2582602764" sldId="916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822837007" sldId="917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80699354" sldId="918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903501210" sldId="919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495716164" sldId="920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289361195" sldId="921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046945803" sldId="922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3631828309" sldId="923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1068996293" sldId="924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945446948" sldId="925"/>
        </pc:sldMkLst>
      </pc:sldChg>
      <pc:sldChg chg="del">
        <pc:chgData name="Smith, Daniel G." userId="fe433bba-9a7e-4ca5-a6d9-37253c3ab2d2" providerId="ADAL" clId="{18B1ED42-198A-4921-86E0-956051DCAC12}" dt="2023-10-21T13:22:46.954" v="5321" actId="47"/>
        <pc:sldMkLst>
          <pc:docMk/>
          <pc:sldMk cId="856288171" sldId="926"/>
        </pc:sldMkLst>
      </pc:sldChg>
      <pc:sldChg chg="del modAnim">
        <pc:chgData name="Smith, Daniel G." userId="fe433bba-9a7e-4ca5-a6d9-37253c3ab2d2" providerId="ADAL" clId="{18B1ED42-198A-4921-86E0-956051DCAC12}" dt="2023-10-19T00:18:02.587" v="214" actId="47"/>
        <pc:sldMkLst>
          <pc:docMk/>
          <pc:sldMk cId="318350373" sldId="927"/>
        </pc:sldMkLst>
      </pc:sldChg>
      <pc:sldChg chg="addSp delSp modSp add mod modAnim">
        <pc:chgData name="Smith, Daniel G." userId="fe433bba-9a7e-4ca5-a6d9-37253c3ab2d2" providerId="ADAL" clId="{18B1ED42-198A-4921-86E0-956051DCAC12}" dt="2023-10-19T01:54:41.598" v="1548"/>
        <pc:sldMkLst>
          <pc:docMk/>
          <pc:sldMk cId="2065381570" sldId="928"/>
        </pc:sldMkLst>
        <pc:spChg chg="del">
          <ac:chgData name="Smith, Daniel G." userId="fe433bba-9a7e-4ca5-a6d9-37253c3ab2d2" providerId="ADAL" clId="{18B1ED42-198A-4921-86E0-956051DCAC12}" dt="2023-10-19T00:08:51.304" v="5" actId="478"/>
          <ac:spMkLst>
            <pc:docMk/>
            <pc:sldMk cId="2065381570" sldId="928"/>
            <ac:spMk id="3" creationId="{17F5FEB4-8928-4DD9-842C-44016230E2C9}"/>
          </ac:spMkLst>
        </pc:spChg>
        <pc:spChg chg="add del mod ord">
          <ac:chgData name="Smith, Daniel G." userId="fe433bba-9a7e-4ca5-a6d9-37253c3ab2d2" providerId="ADAL" clId="{18B1ED42-198A-4921-86E0-956051DCAC12}" dt="2023-10-19T00:09:03.511" v="9" actId="478"/>
          <ac:spMkLst>
            <pc:docMk/>
            <pc:sldMk cId="2065381570" sldId="928"/>
            <ac:spMk id="4" creationId="{61118A80-BE4E-D1EF-BD62-2C74AABE5DB9}"/>
          </ac:spMkLst>
        </pc:spChg>
        <pc:spChg chg="add del mod">
          <ac:chgData name="Smith, Daniel G." userId="fe433bba-9a7e-4ca5-a6d9-37253c3ab2d2" providerId="ADAL" clId="{18B1ED42-198A-4921-86E0-956051DCAC12}" dt="2023-10-19T00:09:11.037" v="11" actId="478"/>
          <ac:spMkLst>
            <pc:docMk/>
            <pc:sldMk cId="2065381570" sldId="928"/>
            <ac:spMk id="6" creationId="{06A413FD-ABEB-537E-5DB8-B39F07DB8A04}"/>
          </ac:spMkLst>
        </pc:spChg>
        <pc:spChg chg="add mod">
          <ac:chgData name="Smith, Daniel G." userId="fe433bba-9a7e-4ca5-a6d9-37253c3ab2d2" providerId="ADAL" clId="{18B1ED42-198A-4921-86E0-956051DCAC12}" dt="2023-10-19T01:54:41.598" v="1548"/>
          <ac:spMkLst>
            <pc:docMk/>
            <pc:sldMk cId="2065381570" sldId="928"/>
            <ac:spMk id="7" creationId="{1AD3F8D0-D3C6-F2E3-B2E5-DED011B62F96}"/>
          </ac:spMkLst>
        </pc:spChg>
        <pc:spChg chg="del mod">
          <ac:chgData name="Smith, Daniel G." userId="fe433bba-9a7e-4ca5-a6d9-37253c3ab2d2" providerId="ADAL" clId="{18B1ED42-198A-4921-86E0-956051DCAC12}" dt="2023-10-19T00:09:16.654" v="13" actId="478"/>
          <ac:spMkLst>
            <pc:docMk/>
            <pc:sldMk cId="2065381570" sldId="928"/>
            <ac:spMk id="8" creationId="{C6F3EF6C-1E1E-7DC0-DCE9-556102CA3F2E}"/>
          </ac:spMkLst>
        </pc:spChg>
        <pc:spChg chg="add mod">
          <ac:chgData name="Smith, Daniel G." userId="fe433bba-9a7e-4ca5-a6d9-37253c3ab2d2" providerId="ADAL" clId="{18B1ED42-198A-4921-86E0-956051DCAC12}" dt="2023-10-19T00:10:09.797" v="16"/>
          <ac:spMkLst>
            <pc:docMk/>
            <pc:sldMk cId="2065381570" sldId="928"/>
            <ac:spMk id="9" creationId="{50DB613C-D0E6-9083-1B79-D217D3527551}"/>
          </ac:spMkLst>
        </pc:spChg>
      </pc:sldChg>
      <pc:sldChg chg="addSp delSp modSp add del mod delAnim modAnim">
        <pc:chgData name="Smith, Daniel G." userId="fe433bba-9a7e-4ca5-a6d9-37253c3ab2d2" providerId="ADAL" clId="{18B1ED42-198A-4921-86E0-956051DCAC12}" dt="2023-10-19T01:42:02.169" v="819" actId="47"/>
        <pc:sldMkLst>
          <pc:docMk/>
          <pc:sldMk cId="2839652104" sldId="929"/>
        </pc:sldMkLst>
        <pc:spChg chg="del">
          <ac:chgData name="Smith, Daniel G." userId="fe433bba-9a7e-4ca5-a6d9-37253c3ab2d2" providerId="ADAL" clId="{18B1ED42-198A-4921-86E0-956051DCAC12}" dt="2023-10-19T00:16:54.035" v="208" actId="478"/>
          <ac:spMkLst>
            <pc:docMk/>
            <pc:sldMk cId="2839652104" sldId="929"/>
            <ac:spMk id="2" creationId="{A266DEC3-4D82-4604-BFB8-DCB4FC3305A9}"/>
          </ac:spMkLst>
        </pc:spChg>
        <pc:spChg chg="mod">
          <ac:chgData name="Smith, Daniel G." userId="fe433bba-9a7e-4ca5-a6d9-37253c3ab2d2" providerId="ADAL" clId="{18B1ED42-198A-4921-86E0-956051DCAC12}" dt="2023-10-19T00:55:22.354" v="562" actId="1076"/>
          <ac:spMkLst>
            <pc:docMk/>
            <pc:sldMk cId="2839652104" sldId="929"/>
            <ac:spMk id="4" creationId="{61118A80-BE4E-D1EF-BD62-2C74AABE5DB9}"/>
          </ac:spMkLst>
        </pc:spChg>
        <pc:spChg chg="add del mod">
          <ac:chgData name="Smith, Daniel G." userId="fe433bba-9a7e-4ca5-a6d9-37253c3ab2d2" providerId="ADAL" clId="{18B1ED42-198A-4921-86E0-956051DCAC12}" dt="2023-10-19T00:11:31.254" v="29" actId="478"/>
          <ac:spMkLst>
            <pc:docMk/>
            <pc:sldMk cId="2839652104" sldId="929"/>
            <ac:spMk id="5" creationId="{EC9E7386-2743-FC3B-3E4D-08F45CF5FCDF}"/>
          </ac:spMkLst>
        </pc:spChg>
        <pc:spChg chg="add mod">
          <ac:chgData name="Smith, Daniel G." userId="fe433bba-9a7e-4ca5-a6d9-37253c3ab2d2" providerId="ADAL" clId="{18B1ED42-198A-4921-86E0-956051DCAC12}" dt="2023-10-19T00:12:41.549" v="53" actId="207"/>
          <ac:spMkLst>
            <pc:docMk/>
            <pc:sldMk cId="2839652104" sldId="929"/>
            <ac:spMk id="6" creationId="{E7FE72A3-1D76-87DA-2CC1-397D214296B1}"/>
          </ac:spMkLst>
        </pc:spChg>
        <pc:spChg chg="del">
          <ac:chgData name="Smith, Daniel G." userId="fe433bba-9a7e-4ca5-a6d9-37253c3ab2d2" providerId="ADAL" clId="{18B1ED42-198A-4921-86E0-956051DCAC12}" dt="2023-10-19T00:11:28.389" v="28" actId="478"/>
          <ac:spMkLst>
            <pc:docMk/>
            <pc:sldMk cId="2839652104" sldId="929"/>
            <ac:spMk id="7" creationId="{1AD3F8D0-D3C6-F2E3-B2E5-DED011B62F96}"/>
          </ac:spMkLst>
        </pc:spChg>
        <pc:spChg chg="add mod">
          <ac:chgData name="Smith, Daniel G." userId="fe433bba-9a7e-4ca5-a6d9-37253c3ab2d2" providerId="ADAL" clId="{18B1ED42-198A-4921-86E0-956051DCAC12}" dt="2023-10-19T00:17:39.241" v="212" actId="1037"/>
          <ac:spMkLst>
            <pc:docMk/>
            <pc:sldMk cId="2839652104" sldId="929"/>
            <ac:spMk id="8" creationId="{41BC8F83-092B-C7BE-F45E-6414200BBCFE}"/>
          </ac:spMkLst>
        </pc:spChg>
        <pc:spChg chg="del">
          <ac:chgData name="Smith, Daniel G." userId="fe433bba-9a7e-4ca5-a6d9-37253c3ab2d2" providerId="ADAL" clId="{18B1ED42-198A-4921-86E0-956051DCAC12}" dt="2023-10-19T00:11:26.230" v="27" actId="478"/>
          <ac:spMkLst>
            <pc:docMk/>
            <pc:sldMk cId="2839652104" sldId="929"/>
            <ac:spMk id="9" creationId="{50DB613C-D0E6-9083-1B79-D217D3527551}"/>
          </ac:spMkLst>
        </pc:spChg>
        <pc:spChg chg="add mod">
          <ac:chgData name="Smith, Daniel G." userId="fe433bba-9a7e-4ca5-a6d9-37253c3ab2d2" providerId="ADAL" clId="{18B1ED42-198A-4921-86E0-956051DCAC12}" dt="2023-10-19T01:28:24.245" v="707" actId="14100"/>
          <ac:spMkLst>
            <pc:docMk/>
            <pc:sldMk cId="2839652104" sldId="929"/>
            <ac:spMk id="10" creationId="{10689BB7-DCE3-5D91-436B-B2CB7D2359F0}"/>
          </ac:spMkLst>
        </pc:spChg>
        <pc:spChg chg="add mod">
          <ac:chgData name="Smith, Daniel G." userId="fe433bba-9a7e-4ca5-a6d9-37253c3ab2d2" providerId="ADAL" clId="{18B1ED42-198A-4921-86E0-956051DCAC12}" dt="2023-10-19T00:14:44.661" v="123" actId="1038"/>
          <ac:spMkLst>
            <pc:docMk/>
            <pc:sldMk cId="2839652104" sldId="929"/>
            <ac:spMk id="11" creationId="{423D99D3-AD46-0C5D-E9C0-845017CB71CB}"/>
          </ac:spMkLst>
        </pc:spChg>
        <pc:spChg chg="add mod">
          <ac:chgData name="Smith, Daniel G." userId="fe433bba-9a7e-4ca5-a6d9-37253c3ab2d2" providerId="ADAL" clId="{18B1ED42-198A-4921-86E0-956051DCAC12}" dt="2023-10-19T00:15:05.659" v="131" actId="14100"/>
          <ac:spMkLst>
            <pc:docMk/>
            <pc:sldMk cId="2839652104" sldId="929"/>
            <ac:spMk id="12" creationId="{EB292C19-E9E2-DD50-3753-9B84A2979CFF}"/>
          </ac:spMkLst>
        </pc:spChg>
        <pc:spChg chg="add mod">
          <ac:chgData name="Smith, Daniel G." userId="fe433bba-9a7e-4ca5-a6d9-37253c3ab2d2" providerId="ADAL" clId="{18B1ED42-198A-4921-86E0-956051DCAC12}" dt="2023-10-19T00:16:03.893" v="183" actId="1037"/>
          <ac:spMkLst>
            <pc:docMk/>
            <pc:sldMk cId="2839652104" sldId="929"/>
            <ac:spMk id="13" creationId="{AD11917E-BAD1-5A1C-BC08-862DCD9FB545}"/>
          </ac:spMkLst>
        </pc:spChg>
        <pc:spChg chg="add mod">
          <ac:chgData name="Smith, Daniel G." userId="fe433bba-9a7e-4ca5-a6d9-37253c3ab2d2" providerId="ADAL" clId="{18B1ED42-198A-4921-86E0-956051DCAC12}" dt="2023-10-19T01:32:54.763" v="781" actId="14100"/>
          <ac:spMkLst>
            <pc:docMk/>
            <pc:sldMk cId="2839652104" sldId="929"/>
            <ac:spMk id="14" creationId="{83A27740-C918-6BEA-6BB4-83329847B77F}"/>
          </ac:spMkLst>
        </pc:spChg>
        <pc:spChg chg="add del mod">
          <ac:chgData name="Smith, Daniel G." userId="fe433bba-9a7e-4ca5-a6d9-37253c3ab2d2" providerId="ADAL" clId="{18B1ED42-198A-4921-86E0-956051DCAC12}" dt="2023-10-19T00:16:59.762" v="209" actId="478"/>
          <ac:spMkLst>
            <pc:docMk/>
            <pc:sldMk cId="2839652104" sldId="929"/>
            <ac:spMk id="16" creationId="{EE58E4F7-8D99-02BE-3442-BFCD7F7413E6}"/>
          </ac:spMkLst>
        </pc:spChg>
        <pc:spChg chg="add del mod">
          <ac:chgData name="Smith, Daniel G." userId="fe433bba-9a7e-4ca5-a6d9-37253c3ab2d2" providerId="ADAL" clId="{18B1ED42-198A-4921-86E0-956051DCAC12}" dt="2023-10-19T00:30:34.137" v="274" actId="478"/>
          <ac:spMkLst>
            <pc:docMk/>
            <pc:sldMk cId="2839652104" sldId="929"/>
            <ac:spMk id="17" creationId="{6E025C70-19B6-54F5-46C7-5EF8804E8754}"/>
          </ac:spMkLst>
        </pc:spChg>
        <pc:spChg chg="add del mod">
          <ac:chgData name="Smith, Daniel G." userId="fe433bba-9a7e-4ca5-a6d9-37253c3ab2d2" providerId="ADAL" clId="{18B1ED42-198A-4921-86E0-956051DCAC12}" dt="2023-10-19T00:30:37.304" v="275" actId="478"/>
          <ac:spMkLst>
            <pc:docMk/>
            <pc:sldMk cId="2839652104" sldId="929"/>
            <ac:spMk id="18" creationId="{C04F0C75-BCCB-4A63-9E46-42D71213A451}"/>
          </ac:spMkLst>
        </pc:spChg>
        <pc:spChg chg="add del mod">
          <ac:chgData name="Smith, Daniel G." userId="fe433bba-9a7e-4ca5-a6d9-37253c3ab2d2" providerId="ADAL" clId="{18B1ED42-198A-4921-86E0-956051DCAC12}" dt="2023-10-19T00:30:39.179" v="276" actId="478"/>
          <ac:spMkLst>
            <pc:docMk/>
            <pc:sldMk cId="2839652104" sldId="929"/>
            <ac:spMk id="19" creationId="{60DDCC95-EEC2-F37F-ABBF-B7376E777BA1}"/>
          </ac:spMkLst>
        </pc:spChg>
        <pc:spChg chg="add del mod">
          <ac:chgData name="Smith, Daniel G." userId="fe433bba-9a7e-4ca5-a6d9-37253c3ab2d2" providerId="ADAL" clId="{18B1ED42-198A-4921-86E0-956051DCAC12}" dt="2023-10-19T00:30:40.864" v="277" actId="478"/>
          <ac:spMkLst>
            <pc:docMk/>
            <pc:sldMk cId="2839652104" sldId="929"/>
            <ac:spMk id="20" creationId="{C18D4285-AFF7-E3EC-AAB4-E64703F049C5}"/>
          </ac:spMkLst>
        </pc:spChg>
        <pc:spChg chg="add del mod">
          <ac:chgData name="Smith, Daniel G." userId="fe433bba-9a7e-4ca5-a6d9-37253c3ab2d2" providerId="ADAL" clId="{18B1ED42-198A-4921-86E0-956051DCAC12}" dt="2023-10-19T00:30:44.564" v="279" actId="478"/>
          <ac:spMkLst>
            <pc:docMk/>
            <pc:sldMk cId="2839652104" sldId="929"/>
            <ac:spMk id="21" creationId="{7EDE0387-5239-1754-3738-1BBC5E42B5E2}"/>
          </ac:spMkLst>
        </pc:spChg>
        <pc:spChg chg="add del mod">
          <ac:chgData name="Smith, Daniel G." userId="fe433bba-9a7e-4ca5-a6d9-37253c3ab2d2" providerId="ADAL" clId="{18B1ED42-198A-4921-86E0-956051DCAC12}" dt="2023-10-19T00:30:48.178" v="280" actId="478"/>
          <ac:spMkLst>
            <pc:docMk/>
            <pc:sldMk cId="2839652104" sldId="929"/>
            <ac:spMk id="22" creationId="{38466F16-9DEF-FD0B-EF53-2B79598B2D80}"/>
          </ac:spMkLst>
        </pc:spChg>
        <pc:spChg chg="add del mod">
          <ac:chgData name="Smith, Daniel G." userId="fe433bba-9a7e-4ca5-a6d9-37253c3ab2d2" providerId="ADAL" clId="{18B1ED42-198A-4921-86E0-956051DCAC12}" dt="2023-10-19T00:30:42.991" v="278" actId="478"/>
          <ac:spMkLst>
            <pc:docMk/>
            <pc:sldMk cId="2839652104" sldId="929"/>
            <ac:spMk id="23" creationId="{F3AD7BA6-7AF0-E9DF-B2FE-CE53D9DA62AB}"/>
          </ac:spMkLst>
        </pc:spChg>
        <pc:spChg chg="add del mod">
          <ac:chgData name="Smith, Daniel G." userId="fe433bba-9a7e-4ca5-a6d9-37253c3ab2d2" providerId="ADAL" clId="{18B1ED42-198A-4921-86E0-956051DCAC12}" dt="2023-10-19T00:31:52.766" v="284" actId="478"/>
          <ac:spMkLst>
            <pc:docMk/>
            <pc:sldMk cId="2839652104" sldId="929"/>
            <ac:spMk id="24" creationId="{3A4D128A-5E39-01E7-1E9E-C70E9E292E6A}"/>
          </ac:spMkLst>
        </pc:spChg>
        <pc:spChg chg="add del mod">
          <ac:chgData name="Smith, Daniel G." userId="fe433bba-9a7e-4ca5-a6d9-37253c3ab2d2" providerId="ADAL" clId="{18B1ED42-198A-4921-86E0-956051DCAC12}" dt="2023-10-19T00:41:46.941" v="377" actId="478"/>
          <ac:spMkLst>
            <pc:docMk/>
            <pc:sldMk cId="2839652104" sldId="929"/>
            <ac:spMk id="25" creationId="{D65D08D6-8A7A-440A-8F00-F346055C17A0}"/>
          </ac:spMkLst>
        </pc:spChg>
        <pc:spChg chg="add del mod">
          <ac:chgData name="Smith, Daniel G." userId="fe433bba-9a7e-4ca5-a6d9-37253c3ab2d2" providerId="ADAL" clId="{18B1ED42-198A-4921-86E0-956051DCAC12}" dt="2023-10-19T00:41:49.660" v="378" actId="478"/>
          <ac:spMkLst>
            <pc:docMk/>
            <pc:sldMk cId="2839652104" sldId="929"/>
            <ac:spMk id="26" creationId="{2CCCC12D-436A-DEF8-EDF5-FD6CBCE32005}"/>
          </ac:spMkLst>
        </pc:spChg>
        <pc:spChg chg="add del mod">
          <ac:chgData name="Smith, Daniel G." userId="fe433bba-9a7e-4ca5-a6d9-37253c3ab2d2" providerId="ADAL" clId="{18B1ED42-198A-4921-86E0-956051DCAC12}" dt="2023-10-19T00:41:51.841" v="379" actId="478"/>
          <ac:spMkLst>
            <pc:docMk/>
            <pc:sldMk cId="2839652104" sldId="929"/>
            <ac:spMk id="27" creationId="{AB3F4A07-93EC-DF6F-F683-2EFDD67FB433}"/>
          </ac:spMkLst>
        </pc:spChg>
        <pc:spChg chg="add del mod">
          <ac:chgData name="Smith, Daniel G." userId="fe433bba-9a7e-4ca5-a6d9-37253c3ab2d2" providerId="ADAL" clId="{18B1ED42-198A-4921-86E0-956051DCAC12}" dt="2023-10-19T00:41:53.973" v="380" actId="478"/>
          <ac:spMkLst>
            <pc:docMk/>
            <pc:sldMk cId="2839652104" sldId="929"/>
            <ac:spMk id="28" creationId="{65977332-30A9-0B19-C3F5-C2A7C3FB6345}"/>
          </ac:spMkLst>
        </pc:spChg>
        <pc:spChg chg="add del mod">
          <ac:chgData name="Smith, Daniel G." userId="fe433bba-9a7e-4ca5-a6d9-37253c3ab2d2" providerId="ADAL" clId="{18B1ED42-198A-4921-86E0-956051DCAC12}" dt="2023-10-19T00:42:01.897" v="382" actId="478"/>
          <ac:spMkLst>
            <pc:docMk/>
            <pc:sldMk cId="2839652104" sldId="929"/>
            <ac:spMk id="29" creationId="{8C0159FD-F4A0-C555-CC82-FB94683FF95B}"/>
          </ac:spMkLst>
        </pc:spChg>
        <pc:spChg chg="add del mod">
          <ac:chgData name="Smith, Daniel G." userId="fe433bba-9a7e-4ca5-a6d9-37253c3ab2d2" providerId="ADAL" clId="{18B1ED42-198A-4921-86E0-956051DCAC12}" dt="2023-10-19T00:42:04.005" v="383" actId="478"/>
          <ac:spMkLst>
            <pc:docMk/>
            <pc:sldMk cId="2839652104" sldId="929"/>
            <ac:spMk id="30" creationId="{AA4650FF-F434-F5FE-5D66-79423696A53E}"/>
          </ac:spMkLst>
        </pc:spChg>
        <pc:spChg chg="add del mod">
          <ac:chgData name="Smith, Daniel G." userId="fe433bba-9a7e-4ca5-a6d9-37253c3ab2d2" providerId="ADAL" clId="{18B1ED42-198A-4921-86E0-956051DCAC12}" dt="2023-10-19T00:41:58.267" v="381" actId="478"/>
          <ac:spMkLst>
            <pc:docMk/>
            <pc:sldMk cId="2839652104" sldId="929"/>
            <ac:spMk id="31" creationId="{B5DE4745-E6F5-2AB9-CAE2-958DB62E3F9E}"/>
          </ac:spMkLst>
        </pc:spChg>
        <pc:spChg chg="add mod">
          <ac:chgData name="Smith, Daniel G." userId="fe433bba-9a7e-4ca5-a6d9-37253c3ab2d2" providerId="ADAL" clId="{18B1ED42-198A-4921-86E0-956051DCAC12}" dt="2023-10-19T00:35:52.767" v="341" actId="20577"/>
          <ac:spMkLst>
            <pc:docMk/>
            <pc:sldMk cId="2839652104" sldId="929"/>
            <ac:spMk id="32" creationId="{9D10C65B-6465-763F-27BA-2A63686A9033}"/>
          </ac:spMkLst>
        </pc:spChg>
        <pc:spChg chg="add mod">
          <ac:chgData name="Smith, Daniel G." userId="fe433bba-9a7e-4ca5-a6d9-37253c3ab2d2" providerId="ADAL" clId="{18B1ED42-198A-4921-86E0-956051DCAC12}" dt="2023-10-19T00:35:55.589" v="343" actId="20577"/>
          <ac:spMkLst>
            <pc:docMk/>
            <pc:sldMk cId="2839652104" sldId="929"/>
            <ac:spMk id="33" creationId="{539EA3A8-AA72-8206-7827-22671CB59F26}"/>
          </ac:spMkLst>
        </pc:spChg>
        <pc:spChg chg="add mod">
          <ac:chgData name="Smith, Daniel G." userId="fe433bba-9a7e-4ca5-a6d9-37253c3ab2d2" providerId="ADAL" clId="{18B1ED42-198A-4921-86E0-956051DCAC12}" dt="2023-10-19T00:36:32.950" v="349" actId="1076"/>
          <ac:spMkLst>
            <pc:docMk/>
            <pc:sldMk cId="2839652104" sldId="929"/>
            <ac:spMk id="34" creationId="{25B44BD0-B66F-9F27-541A-7AEFD3087F41}"/>
          </ac:spMkLst>
        </pc:spChg>
        <pc:spChg chg="add mod">
          <ac:chgData name="Smith, Daniel G." userId="fe433bba-9a7e-4ca5-a6d9-37253c3ab2d2" providerId="ADAL" clId="{18B1ED42-198A-4921-86E0-956051DCAC12}" dt="2023-10-19T00:43:31.623" v="396" actId="1037"/>
          <ac:spMkLst>
            <pc:docMk/>
            <pc:sldMk cId="2839652104" sldId="929"/>
            <ac:spMk id="35" creationId="{E326B0DA-B001-D824-466D-BD462ACDDA08}"/>
          </ac:spMkLst>
        </pc:spChg>
        <pc:spChg chg="add mod">
          <ac:chgData name="Smith, Daniel G." userId="fe433bba-9a7e-4ca5-a6d9-37253c3ab2d2" providerId="ADAL" clId="{18B1ED42-198A-4921-86E0-956051DCAC12}" dt="2023-10-19T01:32:32.341" v="780" actId="1038"/>
          <ac:spMkLst>
            <pc:docMk/>
            <pc:sldMk cId="2839652104" sldId="929"/>
            <ac:spMk id="36" creationId="{75C3B265-CA8E-9EFA-C768-BE3420065DAE}"/>
          </ac:spMkLst>
        </pc:spChg>
        <pc:spChg chg="add del mod">
          <ac:chgData name="Smith, Daniel G." userId="fe433bba-9a7e-4ca5-a6d9-37253c3ab2d2" providerId="ADAL" clId="{18B1ED42-198A-4921-86E0-956051DCAC12}" dt="2023-10-19T00:51:01.265" v="449" actId="478"/>
          <ac:spMkLst>
            <pc:docMk/>
            <pc:sldMk cId="2839652104" sldId="929"/>
            <ac:spMk id="37" creationId="{71C36F78-C3F2-1DE4-C996-FE0E92E44129}"/>
          </ac:spMkLst>
        </pc:spChg>
        <pc:spChg chg="add mod">
          <ac:chgData name="Smith, Daniel G." userId="fe433bba-9a7e-4ca5-a6d9-37253c3ab2d2" providerId="ADAL" clId="{18B1ED42-198A-4921-86E0-956051DCAC12}" dt="2023-10-19T01:32:29.027" v="779" actId="1038"/>
          <ac:spMkLst>
            <pc:docMk/>
            <pc:sldMk cId="2839652104" sldId="929"/>
            <ac:spMk id="38" creationId="{90752671-5C28-1AFA-6001-997F45814C76}"/>
          </ac:spMkLst>
        </pc:spChg>
        <pc:spChg chg="add del mod">
          <ac:chgData name="Smith, Daniel G." userId="fe433bba-9a7e-4ca5-a6d9-37253c3ab2d2" providerId="ADAL" clId="{18B1ED42-198A-4921-86E0-956051DCAC12}" dt="2023-10-19T01:31:55.596" v="764" actId="478"/>
          <ac:spMkLst>
            <pc:docMk/>
            <pc:sldMk cId="2839652104" sldId="929"/>
            <ac:spMk id="39" creationId="{3A2C2649-6EF2-99A6-EC8C-01B013B6CD74}"/>
          </ac:spMkLst>
        </pc:spChg>
      </pc:sldChg>
      <pc:sldChg chg="addSp modSp add del modAnim">
        <pc:chgData name="Smith, Daniel G." userId="fe433bba-9a7e-4ca5-a6d9-37253c3ab2d2" providerId="ADAL" clId="{18B1ED42-198A-4921-86E0-956051DCAC12}" dt="2023-10-19T00:42:37.472" v="385" actId="47"/>
        <pc:sldMkLst>
          <pc:docMk/>
          <pc:sldMk cId="1685506090" sldId="930"/>
        </pc:sldMkLst>
        <pc:spChg chg="add mod">
          <ac:chgData name="Smith, Daniel G." userId="fe433bba-9a7e-4ca5-a6d9-37253c3ab2d2" providerId="ADAL" clId="{18B1ED42-198A-4921-86E0-956051DCAC12}" dt="2023-10-19T00:20:02.918" v="220"/>
          <ac:spMkLst>
            <pc:docMk/>
            <pc:sldMk cId="1685506090" sldId="930"/>
            <ac:spMk id="2" creationId="{19BF7BE2-F87D-B43E-B041-D658830E912C}"/>
          </ac:spMkLst>
        </pc:spChg>
      </pc:sldChg>
      <pc:sldChg chg="modSp add mod ord modAnim">
        <pc:chgData name="Smith, Daniel G." userId="fe433bba-9a7e-4ca5-a6d9-37253c3ab2d2" providerId="ADAL" clId="{18B1ED42-198A-4921-86E0-956051DCAC12}" dt="2023-10-19T01:48:15.402" v="893" actId="20577"/>
        <pc:sldMkLst>
          <pc:docMk/>
          <pc:sldMk cId="2344614818" sldId="930"/>
        </pc:sldMkLst>
        <pc:spChg chg="mod">
          <ac:chgData name="Smith, Daniel G." userId="fe433bba-9a7e-4ca5-a6d9-37253c3ab2d2" providerId="ADAL" clId="{18B1ED42-198A-4921-86E0-956051DCAC12}" dt="2023-10-19T01:48:15.402" v="893" actId="20577"/>
          <ac:spMkLst>
            <pc:docMk/>
            <pc:sldMk cId="2344614818" sldId="930"/>
            <ac:spMk id="6" creationId="{118430B0-3520-442F-8F99-ACB0B0291C6D}"/>
          </ac:spMkLst>
        </pc:spChg>
        <pc:spChg chg="mod">
          <ac:chgData name="Smith, Daniel G." userId="fe433bba-9a7e-4ca5-a6d9-37253c3ab2d2" providerId="ADAL" clId="{18B1ED42-198A-4921-86E0-956051DCAC12}" dt="2023-10-19T01:39:38.624" v="806" actId="20577"/>
          <ac:spMkLst>
            <pc:docMk/>
            <pc:sldMk cId="2344614818" sldId="930"/>
            <ac:spMk id="10" creationId="{C4FCF9A8-90B4-4A63-B816-B3D579BDCF9D}"/>
          </ac:spMkLst>
        </pc:spChg>
      </pc:sldChg>
      <pc:sldChg chg="add del">
        <pc:chgData name="Smith, Daniel G." userId="fe433bba-9a7e-4ca5-a6d9-37253c3ab2d2" providerId="ADAL" clId="{18B1ED42-198A-4921-86E0-956051DCAC12}" dt="2023-10-19T00:17:59.048" v="213" actId="47"/>
        <pc:sldMkLst>
          <pc:docMk/>
          <pc:sldMk cId="3113101420" sldId="930"/>
        </pc:sldMkLst>
      </pc:sldChg>
      <pc:sldChg chg="delSp modSp add del mod delAnim">
        <pc:chgData name="Smith, Daniel G." userId="fe433bba-9a7e-4ca5-a6d9-37253c3ab2d2" providerId="ADAL" clId="{18B1ED42-198A-4921-86E0-956051DCAC12}" dt="2023-10-19T00:42:32.320" v="384" actId="47"/>
        <pc:sldMkLst>
          <pc:docMk/>
          <pc:sldMk cId="1255954109" sldId="931"/>
        </pc:sldMkLst>
        <pc:spChg chg="del mod">
          <ac:chgData name="Smith, Daniel G." userId="fe433bba-9a7e-4ca5-a6d9-37253c3ab2d2" providerId="ADAL" clId="{18B1ED42-198A-4921-86E0-956051DCAC12}" dt="2023-10-19T00:32:39.049" v="287" actId="478"/>
          <ac:spMkLst>
            <pc:docMk/>
            <pc:sldMk cId="1255954109" sldId="931"/>
            <ac:spMk id="4" creationId="{61118A80-BE4E-D1EF-BD62-2C74AABE5DB9}"/>
          </ac:spMkLst>
        </pc:spChg>
        <pc:spChg chg="del">
          <ac:chgData name="Smith, Daniel G." userId="fe433bba-9a7e-4ca5-a6d9-37253c3ab2d2" providerId="ADAL" clId="{18B1ED42-198A-4921-86E0-956051DCAC12}" dt="2023-10-19T00:30:18.720" v="272" actId="478"/>
          <ac:spMkLst>
            <pc:docMk/>
            <pc:sldMk cId="1255954109" sldId="931"/>
            <ac:spMk id="6" creationId="{E7FE72A3-1D76-87DA-2CC1-397D214296B1}"/>
          </ac:spMkLst>
        </pc:spChg>
        <pc:spChg chg="del">
          <ac:chgData name="Smith, Daniel G." userId="fe433bba-9a7e-4ca5-a6d9-37253c3ab2d2" providerId="ADAL" clId="{18B1ED42-198A-4921-86E0-956051DCAC12}" dt="2023-10-19T00:30:20.436" v="273" actId="478"/>
          <ac:spMkLst>
            <pc:docMk/>
            <pc:sldMk cId="1255954109" sldId="931"/>
            <ac:spMk id="8" creationId="{41BC8F83-092B-C7BE-F45E-6414200BBCFE}"/>
          </ac:spMkLst>
        </pc:spChg>
        <pc:spChg chg="del">
          <ac:chgData name="Smith, Daniel G." userId="fe433bba-9a7e-4ca5-a6d9-37253c3ab2d2" providerId="ADAL" clId="{18B1ED42-198A-4921-86E0-956051DCAC12}" dt="2023-10-19T00:30:09.912" v="267" actId="478"/>
          <ac:spMkLst>
            <pc:docMk/>
            <pc:sldMk cId="1255954109" sldId="931"/>
            <ac:spMk id="10" creationId="{10689BB7-DCE3-5D91-436B-B2CB7D2359F0}"/>
          </ac:spMkLst>
        </pc:spChg>
        <pc:spChg chg="del">
          <ac:chgData name="Smith, Daniel G." userId="fe433bba-9a7e-4ca5-a6d9-37253c3ab2d2" providerId="ADAL" clId="{18B1ED42-198A-4921-86E0-956051DCAC12}" dt="2023-10-19T00:30:16.631" v="271" actId="478"/>
          <ac:spMkLst>
            <pc:docMk/>
            <pc:sldMk cId="1255954109" sldId="931"/>
            <ac:spMk id="11" creationId="{423D99D3-AD46-0C5D-E9C0-845017CB71CB}"/>
          </ac:spMkLst>
        </pc:spChg>
        <pc:spChg chg="del">
          <ac:chgData name="Smith, Daniel G." userId="fe433bba-9a7e-4ca5-a6d9-37253c3ab2d2" providerId="ADAL" clId="{18B1ED42-198A-4921-86E0-956051DCAC12}" dt="2023-10-19T00:30:14.939" v="270" actId="478"/>
          <ac:spMkLst>
            <pc:docMk/>
            <pc:sldMk cId="1255954109" sldId="931"/>
            <ac:spMk id="12" creationId="{EB292C19-E9E2-DD50-3753-9B84A2979CFF}"/>
          </ac:spMkLst>
        </pc:spChg>
        <pc:spChg chg="del">
          <ac:chgData name="Smith, Daniel G." userId="fe433bba-9a7e-4ca5-a6d9-37253c3ab2d2" providerId="ADAL" clId="{18B1ED42-198A-4921-86E0-956051DCAC12}" dt="2023-10-19T00:30:13.178" v="269" actId="478"/>
          <ac:spMkLst>
            <pc:docMk/>
            <pc:sldMk cId="1255954109" sldId="931"/>
            <ac:spMk id="13" creationId="{AD11917E-BAD1-5A1C-BC08-862DCD9FB545}"/>
          </ac:spMkLst>
        </pc:spChg>
        <pc:spChg chg="del">
          <ac:chgData name="Smith, Daniel G." userId="fe433bba-9a7e-4ca5-a6d9-37253c3ab2d2" providerId="ADAL" clId="{18B1ED42-198A-4921-86E0-956051DCAC12}" dt="2023-10-19T00:30:11.748" v="268" actId="478"/>
          <ac:spMkLst>
            <pc:docMk/>
            <pc:sldMk cId="1255954109" sldId="931"/>
            <ac:spMk id="14" creationId="{83A27740-C918-6BEA-6BB4-83329847B77F}"/>
          </ac:spMkLst>
        </pc:spChg>
      </pc:sldChg>
      <pc:sldChg chg="add del">
        <pc:chgData name="Smith, Daniel G." userId="fe433bba-9a7e-4ca5-a6d9-37253c3ab2d2" providerId="ADAL" clId="{18B1ED42-198A-4921-86E0-956051DCAC12}" dt="2023-10-19T01:39:55.157" v="808" actId="47"/>
        <pc:sldMkLst>
          <pc:docMk/>
          <pc:sldMk cId="2503264655" sldId="931"/>
        </pc:sldMkLst>
      </pc:sldChg>
      <pc:sldChg chg="addSp delSp modSp add mod modAnim">
        <pc:chgData name="Smith, Daniel G." userId="fe433bba-9a7e-4ca5-a6d9-37253c3ab2d2" providerId="ADAL" clId="{18B1ED42-198A-4921-86E0-956051DCAC12}" dt="2023-10-21T06:11:54.271" v="2033" actId="20577"/>
        <pc:sldMkLst>
          <pc:docMk/>
          <pc:sldMk cId="3004586554" sldId="931"/>
        </pc:sldMkLst>
        <pc:spChg chg="add mod">
          <ac:chgData name="Smith, Daniel G." userId="fe433bba-9a7e-4ca5-a6d9-37253c3ab2d2" providerId="ADAL" clId="{18B1ED42-198A-4921-86E0-956051DCAC12}" dt="2023-10-21T06:07:54.013" v="1983" actId="20577"/>
          <ac:spMkLst>
            <pc:docMk/>
            <pc:sldMk cId="3004586554" sldId="931"/>
            <ac:spMk id="2" creationId="{13832E52-555B-B747-147E-402A3FCD7B2F}"/>
          </ac:spMkLst>
        </pc:spChg>
        <pc:spChg chg="add mod">
          <ac:chgData name="Smith, Daniel G." userId="fe433bba-9a7e-4ca5-a6d9-37253c3ab2d2" providerId="ADAL" clId="{18B1ED42-198A-4921-86E0-956051DCAC12}" dt="2023-10-21T06:11:54.271" v="2033" actId="20577"/>
          <ac:spMkLst>
            <pc:docMk/>
            <pc:sldMk cId="3004586554" sldId="931"/>
            <ac:spMk id="3" creationId="{A6B02D22-4697-F2C3-8EBF-663484C83092}"/>
          </ac:spMkLst>
        </pc:spChg>
        <pc:spChg chg="add del mod">
          <ac:chgData name="Smith, Daniel G." userId="fe433bba-9a7e-4ca5-a6d9-37253c3ab2d2" providerId="ADAL" clId="{18B1ED42-198A-4921-86E0-956051DCAC12}" dt="2023-10-19T01:41:44.915" v="817" actId="478"/>
          <ac:spMkLst>
            <pc:docMk/>
            <pc:sldMk cId="3004586554" sldId="931"/>
            <ac:spMk id="3" creationId="{D1B6D479-5F22-E36D-AAE0-357575992648}"/>
          </ac:spMkLst>
        </pc:spChg>
        <pc:spChg chg="add mod">
          <ac:chgData name="Smith, Daniel G." userId="fe433bba-9a7e-4ca5-a6d9-37253c3ab2d2" providerId="ADAL" clId="{18B1ED42-198A-4921-86E0-956051DCAC12}" dt="2023-10-21T06:07:08.683" v="1948" actId="34135"/>
          <ac:spMkLst>
            <pc:docMk/>
            <pc:sldMk cId="3004586554" sldId="931"/>
            <ac:spMk id="4" creationId="{E3DFC235-09ED-E06F-DDC2-1CB8DECA0DCE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5" creationId="{A679C607-513A-2811-CD99-17BFF9C2A828}"/>
          </ac:spMkLst>
        </pc:spChg>
        <pc:spChg chg="del">
          <ac:chgData name="Smith, Daniel G." userId="fe433bba-9a7e-4ca5-a6d9-37253c3ab2d2" providerId="ADAL" clId="{18B1ED42-198A-4921-86E0-956051DCAC12}" dt="2023-10-19T01:41:42.689" v="816" actId="478"/>
          <ac:spMkLst>
            <pc:docMk/>
            <pc:sldMk cId="3004586554" sldId="931"/>
            <ac:spMk id="6" creationId="{118430B0-3520-442F-8F99-ACB0B0291C6D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7" creationId="{5313FD8B-2AD1-5616-60BD-E3BB1D872ED8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8" creationId="{36AA7795-F8CC-8B14-E9E5-F661A9028CBF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9" creationId="{65A00B84-EB8C-1879-445A-2DC2F3EDC462}"/>
          </ac:spMkLst>
        </pc:spChg>
        <pc:spChg chg="del">
          <ac:chgData name="Smith, Daniel G." userId="fe433bba-9a7e-4ca5-a6d9-37253c3ab2d2" providerId="ADAL" clId="{18B1ED42-198A-4921-86E0-956051DCAC12}" dt="2023-10-19T01:41:41.067" v="815" actId="478"/>
          <ac:spMkLst>
            <pc:docMk/>
            <pc:sldMk cId="3004586554" sldId="931"/>
            <ac:spMk id="10" creationId="{C4FCF9A8-90B4-4A63-B816-B3D579BDCF9D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11" creationId="{DA18D5D9-01AB-0BAC-1117-2ABE847596F2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12" creationId="{13DABE0F-0FD8-E071-D14B-F1DCF16D6F41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13" creationId="{B8B9DB8F-17C6-030D-F5A1-3E73A30CE772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14" creationId="{30541CDC-A98F-4197-A98A-E219D77473E7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15" creationId="{CFDE943F-9EDD-72FF-22B4-120EA1EF1E9B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16" creationId="{726A26C4-2511-2543-3076-C3A7B8501645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17" creationId="{626AC8D3-9A50-02A3-9886-7EB3F263FCD5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18" creationId="{7BA43BFD-116E-C700-9CBF-6E3B011FE877}"/>
          </ac:spMkLst>
        </pc:spChg>
        <pc:spChg chg="add mod">
          <ac:chgData name="Smith, Daniel G." userId="fe433bba-9a7e-4ca5-a6d9-37253c3ab2d2" providerId="ADAL" clId="{18B1ED42-198A-4921-86E0-956051DCAC12}" dt="2023-10-19T01:41:58.245" v="818"/>
          <ac:spMkLst>
            <pc:docMk/>
            <pc:sldMk cId="3004586554" sldId="931"/>
            <ac:spMk id="19" creationId="{88E8C1D8-A04C-1071-CBB7-A814B6C8E7CC}"/>
          </ac:spMkLst>
        </pc:spChg>
        <pc:spChg chg="add mod">
          <ac:chgData name="Smith, Daniel G." userId="fe433bba-9a7e-4ca5-a6d9-37253c3ab2d2" providerId="ADAL" clId="{18B1ED42-198A-4921-86E0-956051DCAC12}" dt="2023-10-19T01:42:30.789" v="820"/>
          <ac:spMkLst>
            <pc:docMk/>
            <pc:sldMk cId="3004586554" sldId="931"/>
            <ac:spMk id="20" creationId="{0C99F8C2-3060-810F-33E4-D2E7814BD5EB}"/>
          </ac:spMkLst>
        </pc:spChg>
      </pc:sldChg>
      <pc:sldChg chg="addSp delSp modSp add mod modAnim">
        <pc:chgData name="Smith, Daniel G." userId="fe433bba-9a7e-4ca5-a6d9-37253c3ab2d2" providerId="ADAL" clId="{18B1ED42-198A-4921-86E0-956051DCAC12}" dt="2023-10-21T06:26:24.011" v="2265"/>
        <pc:sldMkLst>
          <pc:docMk/>
          <pc:sldMk cId="3111941932" sldId="932"/>
        </pc:sldMkLst>
        <pc:spChg chg="add del mod">
          <ac:chgData name="Smith, Daniel G." userId="fe433bba-9a7e-4ca5-a6d9-37253c3ab2d2" providerId="ADAL" clId="{18B1ED42-198A-4921-86E0-956051DCAC12}" dt="2023-10-21T06:06:26.105" v="1947" actId="478"/>
          <ac:spMkLst>
            <pc:docMk/>
            <pc:sldMk cId="3111941932" sldId="932"/>
            <ac:spMk id="3" creationId="{B03A9A7B-FDA8-D718-F1A2-5E5F55776083}"/>
          </ac:spMkLst>
        </pc:spChg>
        <pc:spChg chg="del mod">
          <ac:chgData name="Smith, Daniel G." userId="fe433bba-9a7e-4ca5-a6d9-37253c3ab2d2" providerId="ADAL" clId="{18B1ED42-198A-4921-86E0-956051DCAC12}" dt="2023-10-21T06:06:24.018" v="1946" actId="478"/>
          <ac:spMkLst>
            <pc:docMk/>
            <pc:sldMk cId="3111941932" sldId="932"/>
            <ac:spMk id="6" creationId="{118430B0-3520-442F-8F99-ACB0B0291C6D}"/>
          </ac:spMkLst>
        </pc:spChg>
        <pc:spChg chg="add mod">
          <ac:chgData name="Smith, Daniel G." userId="fe433bba-9a7e-4ca5-a6d9-37253c3ab2d2" providerId="ADAL" clId="{18B1ED42-198A-4921-86E0-956051DCAC12}" dt="2023-10-21T06:20:38.644" v="2178" actId="1076"/>
          <ac:spMkLst>
            <pc:docMk/>
            <pc:sldMk cId="3111941932" sldId="932"/>
            <ac:spMk id="8" creationId="{9ABCAEA8-FF47-BD09-A107-3CDF0418C1EA}"/>
          </ac:spMkLst>
        </pc:spChg>
        <pc:spChg chg="mod">
          <ac:chgData name="Smith, Daniel G." userId="fe433bba-9a7e-4ca5-a6d9-37253c3ab2d2" providerId="ADAL" clId="{18B1ED42-198A-4921-86E0-956051DCAC12}" dt="2023-10-21T06:05:56.922" v="1945" actId="20577"/>
          <ac:spMkLst>
            <pc:docMk/>
            <pc:sldMk cId="3111941932" sldId="932"/>
            <ac:spMk id="10" creationId="{C4FCF9A8-90B4-4A63-B816-B3D579BDCF9D}"/>
          </ac:spMkLst>
        </pc:spChg>
        <pc:picChg chg="add mod">
          <ac:chgData name="Smith, Daniel G." userId="fe433bba-9a7e-4ca5-a6d9-37253c3ab2d2" providerId="ADAL" clId="{18B1ED42-198A-4921-86E0-956051DCAC12}" dt="2023-10-21T06:19:10.759" v="2164" actId="1076"/>
          <ac:picMkLst>
            <pc:docMk/>
            <pc:sldMk cId="3111941932" sldId="932"/>
            <ac:picMk id="5" creationId="{137E51A6-1D3A-4F60-2C20-8707D69B56B7}"/>
          </ac:picMkLst>
        </pc:picChg>
        <pc:picChg chg="add del mod">
          <ac:chgData name="Smith, Daniel G." userId="fe433bba-9a7e-4ca5-a6d9-37253c3ab2d2" providerId="ADAL" clId="{18B1ED42-198A-4921-86E0-956051DCAC12}" dt="2023-10-21T06:22:57.870" v="2188" actId="478"/>
          <ac:picMkLst>
            <pc:docMk/>
            <pc:sldMk cId="3111941932" sldId="932"/>
            <ac:picMk id="9" creationId="{CC403956-DECD-A909-8F41-4186BC844713}"/>
          </ac:picMkLst>
        </pc:picChg>
        <pc:picChg chg="add mod">
          <ac:chgData name="Smith, Daniel G." userId="fe433bba-9a7e-4ca5-a6d9-37253c3ab2d2" providerId="ADAL" clId="{18B1ED42-198A-4921-86E0-956051DCAC12}" dt="2023-10-21T06:26:04.471" v="2263" actId="14100"/>
          <ac:picMkLst>
            <pc:docMk/>
            <pc:sldMk cId="3111941932" sldId="932"/>
            <ac:picMk id="12" creationId="{2943C979-A630-6DD4-AC4A-283ED820721F}"/>
          </ac:picMkLst>
        </pc:picChg>
      </pc:sldChg>
      <pc:sldChg chg="addSp delSp modSp add mod modAnim">
        <pc:chgData name="Smith, Daniel G." userId="fe433bba-9a7e-4ca5-a6d9-37253c3ab2d2" providerId="ADAL" clId="{18B1ED42-198A-4921-86E0-956051DCAC12}" dt="2023-10-21T12:48:54.903" v="4518"/>
        <pc:sldMkLst>
          <pc:docMk/>
          <pc:sldMk cId="3440985152" sldId="933"/>
        </pc:sldMkLst>
        <pc:spChg chg="add del mod">
          <ac:chgData name="Smith, Daniel G." userId="fe433bba-9a7e-4ca5-a6d9-37253c3ab2d2" providerId="ADAL" clId="{18B1ED42-198A-4921-86E0-956051DCAC12}" dt="2023-10-21T12:10:36.532" v="4099" actId="478"/>
          <ac:spMkLst>
            <pc:docMk/>
            <pc:sldMk cId="3440985152" sldId="933"/>
            <ac:spMk id="3" creationId="{8FCD528B-AB36-228E-C13B-1567C0031461}"/>
          </ac:spMkLst>
        </pc:spChg>
        <pc:spChg chg="add mod">
          <ac:chgData name="Smith, Daniel G." userId="fe433bba-9a7e-4ca5-a6d9-37253c3ab2d2" providerId="ADAL" clId="{18B1ED42-198A-4921-86E0-956051DCAC12}" dt="2023-10-21T12:44:35.283" v="4468" actId="1036"/>
          <ac:spMkLst>
            <pc:docMk/>
            <pc:sldMk cId="3440985152" sldId="933"/>
            <ac:spMk id="5" creationId="{EACC33EB-A5A4-C9E9-4B36-5693C780F0A1}"/>
          </ac:spMkLst>
        </pc:spChg>
        <pc:spChg chg="del mod">
          <ac:chgData name="Smith, Daniel G." userId="fe433bba-9a7e-4ca5-a6d9-37253c3ab2d2" providerId="ADAL" clId="{18B1ED42-198A-4921-86E0-956051DCAC12}" dt="2023-10-21T12:10:35.107" v="4098" actId="478"/>
          <ac:spMkLst>
            <pc:docMk/>
            <pc:sldMk cId="3440985152" sldId="933"/>
            <ac:spMk id="6" creationId="{118430B0-3520-442F-8F99-ACB0B0291C6D}"/>
          </ac:spMkLst>
        </pc:spChg>
        <pc:spChg chg="add mod">
          <ac:chgData name="Smith, Daniel G." userId="fe433bba-9a7e-4ca5-a6d9-37253c3ab2d2" providerId="ADAL" clId="{18B1ED42-198A-4921-86E0-956051DCAC12}" dt="2023-10-21T12:44:35.283" v="4468" actId="1036"/>
          <ac:spMkLst>
            <pc:docMk/>
            <pc:sldMk cId="3440985152" sldId="933"/>
            <ac:spMk id="7" creationId="{2BECCFD3-17A4-DB4C-6996-85F34C73AAAC}"/>
          </ac:spMkLst>
        </pc:spChg>
        <pc:spChg chg="add mod">
          <ac:chgData name="Smith, Daniel G." userId="fe433bba-9a7e-4ca5-a6d9-37253c3ab2d2" providerId="ADAL" clId="{18B1ED42-198A-4921-86E0-956051DCAC12}" dt="2023-10-21T12:47:44.573" v="4507" actId="20577"/>
          <ac:spMkLst>
            <pc:docMk/>
            <pc:sldMk cId="3440985152" sldId="933"/>
            <ac:spMk id="8" creationId="{7A84B6DC-4AA8-0067-2AD9-89775CF20ECC}"/>
          </ac:spMkLst>
        </pc:spChg>
        <pc:spChg chg="add mod">
          <ac:chgData name="Smith, Daniel G." userId="fe433bba-9a7e-4ca5-a6d9-37253c3ab2d2" providerId="ADAL" clId="{18B1ED42-198A-4921-86E0-956051DCAC12}" dt="2023-10-21T12:44:35.283" v="4468" actId="1036"/>
          <ac:spMkLst>
            <pc:docMk/>
            <pc:sldMk cId="3440985152" sldId="933"/>
            <ac:spMk id="9" creationId="{9C4D4AD3-9623-CD03-77CA-39052768A96A}"/>
          </ac:spMkLst>
        </pc:spChg>
        <pc:spChg chg="mod">
          <ac:chgData name="Smith, Daniel G." userId="fe433bba-9a7e-4ca5-a6d9-37253c3ab2d2" providerId="ADAL" clId="{18B1ED42-198A-4921-86E0-956051DCAC12}" dt="2023-10-21T12:44:05.507" v="4359" actId="20577"/>
          <ac:spMkLst>
            <pc:docMk/>
            <pc:sldMk cId="3440985152" sldId="933"/>
            <ac:spMk id="10" creationId="{C4FCF9A8-90B4-4A63-B816-B3D579BDCF9D}"/>
          </ac:spMkLst>
        </pc:spChg>
        <pc:spChg chg="add mod">
          <ac:chgData name="Smith, Daniel G." userId="fe433bba-9a7e-4ca5-a6d9-37253c3ab2d2" providerId="ADAL" clId="{18B1ED42-198A-4921-86E0-956051DCAC12}" dt="2023-10-21T12:44:35.283" v="4468" actId="1036"/>
          <ac:spMkLst>
            <pc:docMk/>
            <pc:sldMk cId="3440985152" sldId="933"/>
            <ac:spMk id="11" creationId="{00A4FD2E-5BBD-3353-45AF-B36B6051EBB6}"/>
          </ac:spMkLst>
        </pc:spChg>
        <pc:spChg chg="add mod">
          <ac:chgData name="Smith, Daniel G." userId="fe433bba-9a7e-4ca5-a6d9-37253c3ab2d2" providerId="ADAL" clId="{18B1ED42-198A-4921-86E0-956051DCAC12}" dt="2023-10-21T12:44:35.283" v="4468" actId="1036"/>
          <ac:spMkLst>
            <pc:docMk/>
            <pc:sldMk cId="3440985152" sldId="933"/>
            <ac:spMk id="12" creationId="{9E15FCA9-80BF-28B7-DE09-74AFF5FBCDF6}"/>
          </ac:spMkLst>
        </pc:spChg>
        <pc:spChg chg="add mod ord">
          <ac:chgData name="Smith, Daniel G." userId="fe433bba-9a7e-4ca5-a6d9-37253c3ab2d2" providerId="ADAL" clId="{18B1ED42-198A-4921-86E0-956051DCAC12}" dt="2023-10-21T12:45:34.721" v="4473" actId="207"/>
          <ac:spMkLst>
            <pc:docMk/>
            <pc:sldMk cId="3440985152" sldId="933"/>
            <ac:spMk id="13" creationId="{0FDAF1C7-E719-3431-98DA-D005CA68D106}"/>
          </ac:spMkLst>
        </pc:spChg>
        <pc:spChg chg="add mod">
          <ac:chgData name="Smith, Daniel G." userId="fe433bba-9a7e-4ca5-a6d9-37253c3ab2d2" providerId="ADAL" clId="{18B1ED42-198A-4921-86E0-956051DCAC12}" dt="2023-10-21T12:47:33.242" v="4501" actId="1076"/>
          <ac:spMkLst>
            <pc:docMk/>
            <pc:sldMk cId="3440985152" sldId="933"/>
            <ac:spMk id="14" creationId="{9B02399B-70A3-33D3-831B-F9D9D95835E9}"/>
          </ac:spMkLst>
        </pc:spChg>
        <pc:graphicFrameChg chg="add del mod modGraphic">
          <ac:chgData name="Smith, Daniel G." userId="fe433bba-9a7e-4ca5-a6d9-37253c3ab2d2" providerId="ADAL" clId="{18B1ED42-198A-4921-86E0-956051DCAC12}" dt="2023-10-21T12:44:15.102" v="4361" actId="478"/>
          <ac:graphicFrameMkLst>
            <pc:docMk/>
            <pc:sldMk cId="3440985152" sldId="933"/>
            <ac:graphicFrameMk id="4" creationId="{BEAAC332-9992-44D6-7EAD-7CB3CFCF4224}"/>
          </ac:graphicFrameMkLst>
        </pc:graphicFrameChg>
      </pc:sldChg>
      <pc:sldChg chg="modSp add del mod">
        <pc:chgData name="Smith, Daniel G." userId="fe433bba-9a7e-4ca5-a6d9-37253c3ab2d2" providerId="ADAL" clId="{18B1ED42-198A-4921-86E0-956051DCAC12}" dt="2023-10-21T13:22:46.954" v="5321" actId="47"/>
        <pc:sldMkLst>
          <pc:docMk/>
          <pc:sldMk cId="1572379104" sldId="934"/>
        </pc:sldMkLst>
        <pc:spChg chg="mod">
          <ac:chgData name="Smith, Daniel G." userId="fe433bba-9a7e-4ca5-a6d9-37253c3ab2d2" providerId="ADAL" clId="{18B1ED42-198A-4921-86E0-956051DCAC12}" dt="2023-10-19T01:55:21.677" v="1592" actId="20577"/>
          <ac:spMkLst>
            <pc:docMk/>
            <pc:sldMk cId="1572379104" sldId="934"/>
            <ac:spMk id="6" creationId="{118430B0-3520-442F-8F99-ACB0B0291C6D}"/>
          </ac:spMkLst>
        </pc:spChg>
        <pc:spChg chg="mod">
          <ac:chgData name="Smith, Daniel G." userId="fe433bba-9a7e-4ca5-a6d9-37253c3ab2d2" providerId="ADAL" clId="{18B1ED42-198A-4921-86E0-956051DCAC12}" dt="2023-10-19T01:51:21.759" v="1204" actId="20577"/>
          <ac:spMkLst>
            <pc:docMk/>
            <pc:sldMk cId="1572379104" sldId="934"/>
            <ac:spMk id="10" creationId="{C4FCF9A8-90B4-4A63-B816-B3D579BDCF9D}"/>
          </ac:spMkLst>
        </pc:spChg>
      </pc:sldChg>
      <pc:sldChg chg="modSp add del mod">
        <pc:chgData name="Smith, Daniel G." userId="fe433bba-9a7e-4ca5-a6d9-37253c3ab2d2" providerId="ADAL" clId="{18B1ED42-198A-4921-86E0-956051DCAC12}" dt="2023-10-21T13:22:46.954" v="5321" actId="47"/>
        <pc:sldMkLst>
          <pc:docMk/>
          <pc:sldMk cId="108738708" sldId="935"/>
        </pc:sldMkLst>
        <pc:spChg chg="mod">
          <ac:chgData name="Smith, Daniel G." userId="fe433bba-9a7e-4ca5-a6d9-37253c3ab2d2" providerId="ADAL" clId="{18B1ED42-198A-4921-86E0-956051DCAC12}" dt="2023-10-19T01:52:56.054" v="1454" actId="20577"/>
          <ac:spMkLst>
            <pc:docMk/>
            <pc:sldMk cId="108738708" sldId="935"/>
            <ac:spMk id="6" creationId="{118430B0-3520-442F-8F99-ACB0B0291C6D}"/>
          </ac:spMkLst>
        </pc:spChg>
        <pc:spChg chg="mod">
          <ac:chgData name="Smith, Daniel G." userId="fe433bba-9a7e-4ca5-a6d9-37253c3ab2d2" providerId="ADAL" clId="{18B1ED42-198A-4921-86E0-956051DCAC12}" dt="2023-10-19T01:52:12.298" v="1305" actId="27636"/>
          <ac:spMkLst>
            <pc:docMk/>
            <pc:sldMk cId="108738708" sldId="935"/>
            <ac:spMk id="10" creationId="{C4FCF9A8-90B4-4A63-B816-B3D579BDCF9D}"/>
          </ac:spMkLst>
        </pc:spChg>
      </pc:sldChg>
      <pc:sldChg chg="modSp add del mod">
        <pc:chgData name="Smith, Daniel G." userId="fe433bba-9a7e-4ca5-a6d9-37253c3ab2d2" providerId="ADAL" clId="{18B1ED42-198A-4921-86E0-956051DCAC12}" dt="2023-10-21T13:22:46.954" v="5321" actId="47"/>
        <pc:sldMkLst>
          <pc:docMk/>
          <pc:sldMk cId="963861906" sldId="936"/>
        </pc:sldMkLst>
        <pc:spChg chg="mod">
          <ac:chgData name="Smith, Daniel G." userId="fe433bba-9a7e-4ca5-a6d9-37253c3ab2d2" providerId="ADAL" clId="{18B1ED42-198A-4921-86E0-956051DCAC12}" dt="2023-10-19T01:57:32.173" v="1882" actId="20577"/>
          <ac:spMkLst>
            <pc:docMk/>
            <pc:sldMk cId="963861906" sldId="936"/>
            <ac:spMk id="6" creationId="{118430B0-3520-442F-8F99-ACB0B0291C6D}"/>
          </ac:spMkLst>
        </pc:spChg>
        <pc:spChg chg="mod">
          <ac:chgData name="Smith, Daniel G." userId="fe433bba-9a7e-4ca5-a6d9-37253c3ab2d2" providerId="ADAL" clId="{18B1ED42-198A-4921-86E0-956051DCAC12}" dt="2023-10-19T01:55:57.251" v="1624" actId="20577"/>
          <ac:spMkLst>
            <pc:docMk/>
            <pc:sldMk cId="963861906" sldId="936"/>
            <ac:spMk id="10" creationId="{C4FCF9A8-90B4-4A63-B816-B3D579BDCF9D}"/>
          </ac:spMkLst>
        </pc:spChg>
      </pc:sldChg>
      <pc:sldChg chg="addSp modSp del mod">
        <pc:chgData name="Smith, Daniel G." userId="fe433bba-9a7e-4ca5-a6d9-37253c3ab2d2" providerId="ADAL" clId="{18B1ED42-198A-4921-86E0-956051DCAC12}" dt="2023-10-21T06:16:40.784" v="2154" actId="47"/>
        <pc:sldMkLst>
          <pc:docMk/>
          <pc:sldMk cId="461491741" sldId="937"/>
        </pc:sldMkLst>
        <pc:spChg chg="mod">
          <ac:chgData name="Smith, Daniel G." userId="fe433bba-9a7e-4ca5-a6d9-37253c3ab2d2" providerId="ADAL" clId="{18B1ED42-198A-4921-86E0-956051DCAC12}" dt="2023-10-21T06:15:47.103" v="2143" actId="20577"/>
          <ac:spMkLst>
            <pc:docMk/>
            <pc:sldMk cId="461491741" sldId="937"/>
            <ac:spMk id="8" creationId="{69C577EE-FD3C-3337-F2C8-5D13526EC0F8}"/>
          </ac:spMkLst>
        </pc:spChg>
        <pc:picChg chg="add mod">
          <ac:chgData name="Smith, Daniel G." userId="fe433bba-9a7e-4ca5-a6d9-37253c3ab2d2" providerId="ADAL" clId="{18B1ED42-198A-4921-86E0-956051DCAC12}" dt="2023-10-21T06:14:48.989" v="2038" actId="1076"/>
          <ac:picMkLst>
            <pc:docMk/>
            <pc:sldMk cId="461491741" sldId="937"/>
            <ac:picMk id="3" creationId="{6F6CF656-5082-9313-6324-1C63C636E257}"/>
          </ac:picMkLst>
        </pc:picChg>
      </pc:sldChg>
      <pc:sldChg chg="modSp add mod modAnim">
        <pc:chgData name="Smith, Daniel G." userId="fe433bba-9a7e-4ca5-a6d9-37253c3ab2d2" providerId="ADAL" clId="{18B1ED42-198A-4921-86E0-956051DCAC12}" dt="2023-10-21T06:04:25.176" v="1894"/>
        <pc:sldMkLst>
          <pc:docMk/>
          <pc:sldMk cId="3540851496" sldId="940"/>
        </pc:sldMkLst>
        <pc:spChg chg="mod">
          <ac:chgData name="Smith, Daniel G." userId="fe433bba-9a7e-4ca5-a6d9-37253c3ab2d2" providerId="ADAL" clId="{18B1ED42-198A-4921-86E0-956051DCAC12}" dt="2023-10-21T06:03:22.987" v="1885" actId="207"/>
          <ac:spMkLst>
            <pc:docMk/>
            <pc:sldMk cId="3540851496" sldId="940"/>
            <ac:spMk id="6" creationId="{118430B0-3520-442F-8F99-ACB0B0291C6D}"/>
          </ac:spMkLst>
        </pc:spChg>
      </pc:sldChg>
      <pc:sldChg chg="modSp add mod modAnim">
        <pc:chgData name="Smith, Daniel G." userId="fe433bba-9a7e-4ca5-a6d9-37253c3ab2d2" providerId="ADAL" clId="{18B1ED42-198A-4921-86E0-956051DCAC12}" dt="2023-10-21T06:16:58.289" v="2156"/>
        <pc:sldMkLst>
          <pc:docMk/>
          <pc:sldMk cId="3817040283" sldId="941"/>
        </pc:sldMkLst>
        <pc:spChg chg="mod">
          <ac:chgData name="Smith, Daniel G." userId="fe433bba-9a7e-4ca5-a6d9-37253c3ab2d2" providerId="ADAL" clId="{18B1ED42-198A-4921-86E0-956051DCAC12}" dt="2023-10-21T06:16:10.153" v="2150" actId="1076"/>
          <ac:spMkLst>
            <pc:docMk/>
            <pc:sldMk cId="3817040283" sldId="941"/>
            <ac:spMk id="8" creationId="{69C577EE-FD3C-3337-F2C8-5D13526EC0F8}"/>
          </ac:spMkLst>
        </pc:spChg>
        <pc:picChg chg="mod">
          <ac:chgData name="Smith, Daniel G." userId="fe433bba-9a7e-4ca5-a6d9-37253c3ab2d2" providerId="ADAL" clId="{18B1ED42-198A-4921-86E0-956051DCAC12}" dt="2023-10-21T06:16:10.153" v="2150" actId="1076"/>
          <ac:picMkLst>
            <pc:docMk/>
            <pc:sldMk cId="3817040283" sldId="941"/>
            <ac:picMk id="3" creationId="{6F6CF656-5082-9313-6324-1C63C636E257}"/>
          </ac:picMkLst>
        </pc:picChg>
      </pc:sldChg>
      <pc:sldChg chg="addSp delSp modSp add mod modAnim">
        <pc:chgData name="Smith, Daniel G." userId="fe433bba-9a7e-4ca5-a6d9-37253c3ab2d2" providerId="ADAL" clId="{18B1ED42-198A-4921-86E0-956051DCAC12}" dt="2023-10-21T06:41:18.798" v="3069"/>
        <pc:sldMkLst>
          <pc:docMk/>
          <pc:sldMk cId="111482343" sldId="942"/>
        </pc:sldMkLst>
        <pc:spChg chg="add mod">
          <ac:chgData name="Smith, Daniel G." userId="fe433bba-9a7e-4ca5-a6d9-37253c3ab2d2" providerId="ADAL" clId="{18B1ED42-198A-4921-86E0-956051DCAC12}" dt="2023-10-21T06:36:51.537" v="2930" actId="20577"/>
          <ac:spMkLst>
            <pc:docMk/>
            <pc:sldMk cId="111482343" sldId="942"/>
            <ac:spMk id="3" creationId="{F298F179-A87E-EBB2-B187-0D0EF69B8264}"/>
          </ac:spMkLst>
        </pc:spChg>
        <pc:spChg chg="add mod">
          <ac:chgData name="Smith, Daniel G." userId="fe433bba-9a7e-4ca5-a6d9-37253c3ab2d2" providerId="ADAL" clId="{18B1ED42-198A-4921-86E0-956051DCAC12}" dt="2023-10-21T06:40:52.305" v="3068" actId="14100"/>
          <ac:spMkLst>
            <pc:docMk/>
            <pc:sldMk cId="111482343" sldId="942"/>
            <ac:spMk id="4" creationId="{E7D07CFC-F25C-2DA3-F911-A918E919F740}"/>
          </ac:spMkLst>
        </pc:spChg>
        <pc:picChg chg="add mod">
          <ac:chgData name="Smith, Daniel G." userId="fe433bba-9a7e-4ca5-a6d9-37253c3ab2d2" providerId="ADAL" clId="{18B1ED42-198A-4921-86E0-956051DCAC12}" dt="2023-10-21T06:26:38.583" v="2267"/>
          <ac:picMkLst>
            <pc:docMk/>
            <pc:sldMk cId="111482343" sldId="942"/>
            <ac:picMk id="2" creationId="{FB0A6680-3D0A-56EA-7ACA-3347B27A1917}"/>
          </ac:picMkLst>
        </pc:picChg>
        <pc:picChg chg="del mod">
          <ac:chgData name="Smith, Daniel G." userId="fe433bba-9a7e-4ca5-a6d9-37253c3ab2d2" providerId="ADAL" clId="{18B1ED42-198A-4921-86E0-956051DCAC12}" dt="2023-10-21T06:26:37.905" v="2266" actId="478"/>
          <ac:picMkLst>
            <pc:docMk/>
            <pc:sldMk cId="111482343" sldId="942"/>
            <ac:picMk id="5" creationId="{137E51A6-1D3A-4F60-2C20-8707D69B56B7}"/>
          </ac:picMkLst>
        </pc:picChg>
      </pc:sldChg>
      <pc:sldChg chg="addSp delSp modSp add mod delAnim modAnim">
        <pc:chgData name="Smith, Daniel G." userId="fe433bba-9a7e-4ca5-a6d9-37253c3ab2d2" providerId="ADAL" clId="{18B1ED42-198A-4921-86E0-956051DCAC12}" dt="2023-10-21T11:39:59.652" v="3464"/>
        <pc:sldMkLst>
          <pc:docMk/>
          <pc:sldMk cId="3232548299" sldId="943"/>
        </pc:sldMkLst>
        <pc:spChg chg="add del mod ord">
          <ac:chgData name="Smith, Daniel G." userId="fe433bba-9a7e-4ca5-a6d9-37253c3ab2d2" providerId="ADAL" clId="{18B1ED42-198A-4921-86E0-956051DCAC12}" dt="2023-10-21T06:44:46.059" v="3096" actId="478"/>
          <ac:spMkLst>
            <pc:docMk/>
            <pc:sldMk cId="3232548299" sldId="943"/>
            <ac:spMk id="4" creationId="{58975761-BFA9-CB6A-9BEE-B8F4E70C9AF6}"/>
          </ac:spMkLst>
        </pc:spChg>
        <pc:spChg chg="add mod">
          <ac:chgData name="Smith, Daniel G." userId="fe433bba-9a7e-4ca5-a6d9-37253c3ab2d2" providerId="ADAL" clId="{18B1ED42-198A-4921-86E0-956051DCAC12}" dt="2023-10-21T06:51:23.828" v="3290" actId="20577"/>
          <ac:spMkLst>
            <pc:docMk/>
            <pc:sldMk cId="3232548299" sldId="943"/>
            <ac:spMk id="5" creationId="{2EB758E0-C967-6FE4-3716-226E503F5117}"/>
          </ac:spMkLst>
        </pc:spChg>
        <pc:spChg chg="add del mod">
          <ac:chgData name="Smith, Daniel G." userId="fe433bba-9a7e-4ca5-a6d9-37253c3ab2d2" providerId="ADAL" clId="{18B1ED42-198A-4921-86E0-956051DCAC12}" dt="2023-10-21T06:51:01.327" v="3288" actId="478"/>
          <ac:spMkLst>
            <pc:docMk/>
            <pc:sldMk cId="3232548299" sldId="943"/>
            <ac:spMk id="6" creationId="{3330C50C-8ACC-BF89-62AD-6111CAC3EB84}"/>
          </ac:spMkLst>
        </pc:spChg>
        <pc:spChg chg="mod ord">
          <ac:chgData name="Smith, Daniel G." userId="fe433bba-9a7e-4ca5-a6d9-37253c3ab2d2" providerId="ADAL" clId="{18B1ED42-198A-4921-86E0-956051DCAC12}" dt="2023-10-21T06:44:53.240" v="3102" actId="20577"/>
          <ac:spMkLst>
            <pc:docMk/>
            <pc:sldMk cId="3232548299" sldId="943"/>
            <ac:spMk id="8" creationId="{69C577EE-FD3C-3337-F2C8-5D13526EC0F8}"/>
          </ac:spMkLst>
        </pc:spChg>
        <pc:picChg chg="add mod ord">
          <ac:chgData name="Smith, Daniel G." userId="fe433bba-9a7e-4ca5-a6d9-37253c3ab2d2" providerId="ADAL" clId="{18B1ED42-198A-4921-86E0-956051DCAC12}" dt="2023-10-21T06:47:29.037" v="3156" actId="166"/>
          <ac:picMkLst>
            <pc:docMk/>
            <pc:sldMk cId="3232548299" sldId="943"/>
            <ac:picMk id="2" creationId="{F3D91334-5161-C0ED-7D3D-458A72033C1D}"/>
          </ac:picMkLst>
        </pc:picChg>
      </pc:sldChg>
      <pc:sldChg chg="addSp delSp modSp add del mod delAnim modAnim">
        <pc:chgData name="Smith, Daniel G." userId="fe433bba-9a7e-4ca5-a6d9-37253c3ab2d2" providerId="ADAL" clId="{18B1ED42-198A-4921-86E0-956051DCAC12}" dt="2023-10-21T06:45:59.070" v="3107" actId="47"/>
        <pc:sldMkLst>
          <pc:docMk/>
          <pc:sldMk cId="495699413" sldId="944"/>
        </pc:sldMkLst>
        <pc:spChg chg="add del mod">
          <ac:chgData name="Smith, Daniel G." userId="fe433bba-9a7e-4ca5-a6d9-37253c3ab2d2" providerId="ADAL" clId="{18B1ED42-198A-4921-86E0-956051DCAC12}" dt="2023-10-21T06:43:49.266" v="3084"/>
          <ac:spMkLst>
            <pc:docMk/>
            <pc:sldMk cId="495699413" sldId="944"/>
            <ac:spMk id="4" creationId="{7EB49593-3C80-5E4B-59AD-9857F9319D8C}"/>
          </ac:spMkLst>
        </pc:spChg>
        <pc:spChg chg="add del mod">
          <ac:chgData name="Smith, Daniel G." userId="fe433bba-9a7e-4ca5-a6d9-37253c3ab2d2" providerId="ADAL" clId="{18B1ED42-198A-4921-86E0-956051DCAC12}" dt="2023-10-21T06:43:53.530" v="3086" actId="478"/>
          <ac:spMkLst>
            <pc:docMk/>
            <pc:sldMk cId="495699413" sldId="944"/>
            <ac:spMk id="6" creationId="{9EF3B1FC-CA9F-58EB-C544-CCA3DE48A44A}"/>
          </ac:spMkLst>
        </pc:spChg>
        <pc:spChg chg="add mod">
          <ac:chgData name="Smith, Daniel G." userId="fe433bba-9a7e-4ca5-a6d9-37253c3ab2d2" providerId="ADAL" clId="{18B1ED42-198A-4921-86E0-956051DCAC12}" dt="2023-10-21T06:43:59.979" v="3089" actId="207"/>
          <ac:spMkLst>
            <pc:docMk/>
            <pc:sldMk cId="495699413" sldId="944"/>
            <ac:spMk id="7" creationId="{0F4EDB39-E404-815F-E804-EA14632EBE41}"/>
          </ac:spMkLst>
        </pc:spChg>
        <pc:spChg chg="del">
          <ac:chgData name="Smith, Daniel G." userId="fe433bba-9a7e-4ca5-a6d9-37253c3ab2d2" providerId="ADAL" clId="{18B1ED42-198A-4921-86E0-956051DCAC12}" dt="2023-10-21T06:43:51.561" v="3085" actId="478"/>
          <ac:spMkLst>
            <pc:docMk/>
            <pc:sldMk cId="495699413" sldId="944"/>
            <ac:spMk id="8" creationId="{69C577EE-FD3C-3337-F2C8-5D13526EC0F8}"/>
          </ac:spMkLst>
        </pc:spChg>
        <pc:picChg chg="del">
          <ac:chgData name="Smith, Daniel G." userId="fe433bba-9a7e-4ca5-a6d9-37253c3ab2d2" providerId="ADAL" clId="{18B1ED42-198A-4921-86E0-956051DCAC12}" dt="2023-10-21T06:43:54.589" v="3087" actId="478"/>
          <ac:picMkLst>
            <pc:docMk/>
            <pc:sldMk cId="495699413" sldId="944"/>
            <ac:picMk id="3" creationId="{6F6CF656-5082-9313-6324-1C63C636E257}"/>
          </ac:picMkLst>
        </pc:picChg>
      </pc:sldChg>
      <pc:sldChg chg="addSp delSp modSp add mod delAnim modAnim">
        <pc:chgData name="Smith, Daniel G." userId="fe433bba-9a7e-4ca5-a6d9-37253c3ab2d2" providerId="ADAL" clId="{18B1ED42-198A-4921-86E0-956051DCAC12}" dt="2023-10-21T13:18:46.553" v="5140" actId="6549"/>
        <pc:sldMkLst>
          <pc:docMk/>
          <pc:sldMk cId="2013989649" sldId="944"/>
        </pc:sldMkLst>
        <pc:spChg chg="mod">
          <ac:chgData name="Smith, Daniel G." userId="fe433bba-9a7e-4ca5-a6d9-37253c3ab2d2" providerId="ADAL" clId="{18B1ED42-198A-4921-86E0-956051DCAC12}" dt="2023-10-21T11:40:55.612" v="3519" actId="20577"/>
          <ac:spMkLst>
            <pc:docMk/>
            <pc:sldMk cId="2013989649" sldId="944"/>
            <ac:spMk id="5" creationId="{2EB758E0-C967-6FE4-3716-226E503F5117}"/>
          </ac:spMkLst>
        </pc:spChg>
        <pc:spChg chg="add mod ord">
          <ac:chgData name="Smith, Daniel G." userId="fe433bba-9a7e-4ca5-a6d9-37253c3ab2d2" providerId="ADAL" clId="{18B1ED42-198A-4921-86E0-956051DCAC12}" dt="2023-10-21T13:18:46.553" v="5140" actId="6549"/>
          <ac:spMkLst>
            <pc:docMk/>
            <pc:sldMk cId="2013989649" sldId="944"/>
            <ac:spMk id="6" creationId="{CF1ADAB2-83DD-3725-FE50-0EB930F8D815}"/>
          </ac:spMkLst>
        </pc:spChg>
        <pc:spChg chg="del">
          <ac:chgData name="Smith, Daniel G." userId="fe433bba-9a7e-4ca5-a6d9-37253c3ab2d2" providerId="ADAL" clId="{18B1ED42-198A-4921-86E0-956051DCAC12}" dt="2023-10-21T11:40:10.858" v="3466" actId="478"/>
          <ac:spMkLst>
            <pc:docMk/>
            <pc:sldMk cId="2013989649" sldId="944"/>
            <ac:spMk id="8" creationId="{69C577EE-FD3C-3337-F2C8-5D13526EC0F8}"/>
          </ac:spMkLst>
        </pc:spChg>
        <pc:picChg chg="del">
          <ac:chgData name="Smith, Daniel G." userId="fe433bba-9a7e-4ca5-a6d9-37253c3ab2d2" providerId="ADAL" clId="{18B1ED42-198A-4921-86E0-956051DCAC12}" dt="2023-10-21T11:40:18.956" v="3468" actId="478"/>
          <ac:picMkLst>
            <pc:docMk/>
            <pc:sldMk cId="2013989649" sldId="944"/>
            <ac:picMk id="3" creationId="{6F6CF656-5082-9313-6324-1C63C636E257}"/>
          </ac:picMkLst>
        </pc:picChg>
      </pc:sldChg>
      <pc:sldChg chg="modSp add mod">
        <pc:chgData name="Smith, Daniel G." userId="fe433bba-9a7e-4ca5-a6d9-37253c3ab2d2" providerId="ADAL" clId="{18B1ED42-198A-4921-86E0-956051DCAC12}" dt="2023-10-21T11:47:52.253" v="4096" actId="14100"/>
        <pc:sldMkLst>
          <pc:docMk/>
          <pc:sldMk cId="4009240266" sldId="945"/>
        </pc:sldMkLst>
        <pc:spChg chg="mod">
          <ac:chgData name="Smith, Daniel G." userId="fe433bba-9a7e-4ca5-a6d9-37253c3ab2d2" providerId="ADAL" clId="{18B1ED42-198A-4921-86E0-956051DCAC12}" dt="2023-10-21T11:47:52.253" v="4096" actId="14100"/>
          <ac:spMkLst>
            <pc:docMk/>
            <pc:sldMk cId="4009240266" sldId="945"/>
            <ac:spMk id="2" creationId="{BB0C5A52-792D-8BE2-A45A-58C1876579C6}"/>
          </ac:spMkLst>
        </pc:spChg>
        <pc:spChg chg="mod">
          <ac:chgData name="Smith, Daniel G." userId="fe433bba-9a7e-4ca5-a6d9-37253c3ab2d2" providerId="ADAL" clId="{18B1ED42-198A-4921-86E0-956051DCAC12}" dt="2023-10-21T11:47:11.239" v="4048" actId="20577"/>
          <ac:spMkLst>
            <pc:docMk/>
            <pc:sldMk cId="4009240266" sldId="945"/>
            <ac:spMk id="3" creationId="{7CEF53D0-3A2A-11E8-51FC-DE8E63830E58}"/>
          </ac:spMkLst>
        </pc:spChg>
      </pc:sldChg>
      <pc:sldChg chg="add del">
        <pc:chgData name="Smith, Daniel G." userId="fe433bba-9a7e-4ca5-a6d9-37253c3ab2d2" providerId="ADAL" clId="{18B1ED42-198A-4921-86E0-956051DCAC12}" dt="2023-10-21T13:15:49.499" v="5050" actId="47"/>
        <pc:sldMkLst>
          <pc:docMk/>
          <pc:sldMk cId="4017789803" sldId="946"/>
        </pc:sldMkLst>
      </pc:sldChg>
      <pc:sldChg chg="addSp delSp modSp add mod modAnim">
        <pc:chgData name="Smith, Daniel G." userId="fe433bba-9a7e-4ca5-a6d9-37253c3ab2d2" providerId="ADAL" clId="{18B1ED42-198A-4921-86E0-956051DCAC12}" dt="2023-10-21T13:10:37.084" v="4988" actId="20577"/>
        <pc:sldMkLst>
          <pc:docMk/>
          <pc:sldMk cId="3973993070" sldId="947"/>
        </pc:sldMkLst>
        <pc:spChg chg="add mod">
          <ac:chgData name="Smith, Daniel G." userId="fe433bba-9a7e-4ca5-a6d9-37253c3ab2d2" providerId="ADAL" clId="{18B1ED42-198A-4921-86E0-956051DCAC12}" dt="2023-10-21T12:49:46.944" v="4523" actId="164"/>
          <ac:spMkLst>
            <pc:docMk/>
            <pc:sldMk cId="3973993070" sldId="947"/>
            <ac:spMk id="2" creationId="{DE437A43-6355-1910-6765-32DF6A2D91DE}"/>
          </ac:spMkLst>
        </pc:spChg>
        <pc:spChg chg="add mod">
          <ac:chgData name="Smith, Daniel G." userId="fe433bba-9a7e-4ca5-a6d9-37253c3ab2d2" providerId="ADAL" clId="{18B1ED42-198A-4921-86E0-956051DCAC12}" dt="2023-10-21T12:49:46.944" v="4523" actId="164"/>
          <ac:spMkLst>
            <pc:docMk/>
            <pc:sldMk cId="3973993070" sldId="947"/>
            <ac:spMk id="3" creationId="{5BFFE25A-F8EF-7ECD-82D8-2CB5845E1CC2}"/>
          </ac:spMkLst>
        </pc:spChg>
        <pc:spChg chg="del">
          <ac:chgData name="Smith, Daniel G." userId="fe433bba-9a7e-4ca5-a6d9-37253c3ab2d2" providerId="ADAL" clId="{18B1ED42-198A-4921-86E0-956051DCAC12}" dt="2023-10-21T12:49:35.510" v="4521" actId="478"/>
          <ac:spMkLst>
            <pc:docMk/>
            <pc:sldMk cId="3973993070" sldId="947"/>
            <ac:spMk id="5" creationId="{EACC33EB-A5A4-C9E9-4B36-5693C780F0A1}"/>
          </ac:spMkLst>
        </pc:spChg>
        <pc:spChg chg="add mod">
          <ac:chgData name="Smith, Daniel G." userId="fe433bba-9a7e-4ca5-a6d9-37253c3ab2d2" providerId="ADAL" clId="{18B1ED42-198A-4921-86E0-956051DCAC12}" dt="2023-10-21T12:49:46.944" v="4523" actId="164"/>
          <ac:spMkLst>
            <pc:docMk/>
            <pc:sldMk cId="3973993070" sldId="947"/>
            <ac:spMk id="6" creationId="{91F4E736-C865-E72D-3B63-F0A58A26F121}"/>
          </ac:spMkLst>
        </pc:spChg>
        <pc:spChg chg="del">
          <ac:chgData name="Smith, Daniel G." userId="fe433bba-9a7e-4ca5-a6d9-37253c3ab2d2" providerId="ADAL" clId="{18B1ED42-198A-4921-86E0-956051DCAC12}" dt="2023-10-21T12:49:35.510" v="4521" actId="478"/>
          <ac:spMkLst>
            <pc:docMk/>
            <pc:sldMk cId="3973993070" sldId="947"/>
            <ac:spMk id="7" creationId="{2BECCFD3-17A4-DB4C-6996-85F34C73AAAC}"/>
          </ac:spMkLst>
        </pc:spChg>
        <pc:spChg chg="del">
          <ac:chgData name="Smith, Daniel G." userId="fe433bba-9a7e-4ca5-a6d9-37253c3ab2d2" providerId="ADAL" clId="{18B1ED42-198A-4921-86E0-956051DCAC12}" dt="2023-10-21T12:49:35.510" v="4521" actId="478"/>
          <ac:spMkLst>
            <pc:docMk/>
            <pc:sldMk cId="3973993070" sldId="947"/>
            <ac:spMk id="8" creationId="{7A84B6DC-4AA8-0067-2AD9-89775CF20ECC}"/>
          </ac:spMkLst>
        </pc:spChg>
        <pc:spChg chg="del">
          <ac:chgData name="Smith, Daniel G." userId="fe433bba-9a7e-4ca5-a6d9-37253c3ab2d2" providerId="ADAL" clId="{18B1ED42-198A-4921-86E0-956051DCAC12}" dt="2023-10-21T12:49:35.510" v="4521" actId="478"/>
          <ac:spMkLst>
            <pc:docMk/>
            <pc:sldMk cId="3973993070" sldId="947"/>
            <ac:spMk id="9" creationId="{9C4D4AD3-9623-CD03-77CA-39052768A96A}"/>
          </ac:spMkLst>
        </pc:spChg>
        <pc:spChg chg="del mod">
          <ac:chgData name="Smith, Daniel G." userId="fe433bba-9a7e-4ca5-a6d9-37253c3ab2d2" providerId="ADAL" clId="{18B1ED42-198A-4921-86E0-956051DCAC12}" dt="2023-10-21T12:51:53.660" v="4572" actId="478"/>
          <ac:spMkLst>
            <pc:docMk/>
            <pc:sldMk cId="3973993070" sldId="947"/>
            <ac:spMk id="10" creationId="{C4FCF9A8-90B4-4A63-B816-B3D579BDCF9D}"/>
          </ac:spMkLst>
        </pc:spChg>
        <pc:spChg chg="del">
          <ac:chgData name="Smith, Daniel G." userId="fe433bba-9a7e-4ca5-a6d9-37253c3ab2d2" providerId="ADAL" clId="{18B1ED42-198A-4921-86E0-956051DCAC12}" dt="2023-10-21T12:49:35.510" v="4521" actId="478"/>
          <ac:spMkLst>
            <pc:docMk/>
            <pc:sldMk cId="3973993070" sldId="947"/>
            <ac:spMk id="11" creationId="{00A4FD2E-5BBD-3353-45AF-B36B6051EBB6}"/>
          </ac:spMkLst>
        </pc:spChg>
        <pc:spChg chg="del">
          <ac:chgData name="Smith, Daniel G." userId="fe433bba-9a7e-4ca5-a6d9-37253c3ab2d2" providerId="ADAL" clId="{18B1ED42-198A-4921-86E0-956051DCAC12}" dt="2023-10-21T12:49:35.510" v="4521" actId="478"/>
          <ac:spMkLst>
            <pc:docMk/>
            <pc:sldMk cId="3973993070" sldId="947"/>
            <ac:spMk id="12" creationId="{9E15FCA9-80BF-28B7-DE09-74AFF5FBCDF6}"/>
          </ac:spMkLst>
        </pc:spChg>
        <pc:spChg chg="add mod">
          <ac:chgData name="Smith, Daniel G." userId="fe433bba-9a7e-4ca5-a6d9-37253c3ab2d2" providerId="ADAL" clId="{18B1ED42-198A-4921-86E0-956051DCAC12}" dt="2023-10-21T12:49:46.944" v="4523" actId="164"/>
          <ac:spMkLst>
            <pc:docMk/>
            <pc:sldMk cId="3973993070" sldId="947"/>
            <ac:spMk id="13" creationId="{959259C5-46B8-06A1-E166-4EA6F43B2123}"/>
          </ac:spMkLst>
        </pc:spChg>
        <pc:spChg chg="add mod">
          <ac:chgData name="Smith, Daniel G." userId="fe433bba-9a7e-4ca5-a6d9-37253c3ab2d2" providerId="ADAL" clId="{18B1ED42-198A-4921-86E0-956051DCAC12}" dt="2023-10-21T12:49:46.944" v="4523" actId="164"/>
          <ac:spMkLst>
            <pc:docMk/>
            <pc:sldMk cId="3973993070" sldId="947"/>
            <ac:spMk id="14" creationId="{DF3E936C-AC37-1E8D-AA0F-0DA750E8BE12}"/>
          </ac:spMkLst>
        </pc:spChg>
        <pc:spChg chg="add mod">
          <ac:chgData name="Smith, Daniel G." userId="fe433bba-9a7e-4ca5-a6d9-37253c3ab2d2" providerId="ADAL" clId="{18B1ED42-198A-4921-86E0-956051DCAC12}" dt="2023-10-21T12:49:46.944" v="4523" actId="164"/>
          <ac:spMkLst>
            <pc:docMk/>
            <pc:sldMk cId="3973993070" sldId="947"/>
            <ac:spMk id="15" creationId="{019A60C5-5437-119E-402F-CA97F981DB5C}"/>
          </ac:spMkLst>
        </pc:spChg>
        <pc:spChg chg="add mod">
          <ac:chgData name="Smith, Daniel G." userId="fe433bba-9a7e-4ca5-a6d9-37253c3ab2d2" providerId="ADAL" clId="{18B1ED42-198A-4921-86E0-956051DCAC12}" dt="2023-10-21T12:49:46.944" v="4523" actId="164"/>
          <ac:spMkLst>
            <pc:docMk/>
            <pc:sldMk cId="3973993070" sldId="947"/>
            <ac:spMk id="16" creationId="{66FD4A17-E940-FC79-67E7-3558890B9079}"/>
          </ac:spMkLst>
        </pc:spChg>
        <pc:spChg chg="mod">
          <ac:chgData name="Smith, Daniel G." userId="fe433bba-9a7e-4ca5-a6d9-37253c3ab2d2" providerId="ADAL" clId="{18B1ED42-198A-4921-86E0-956051DCAC12}" dt="2023-10-21T12:50:55.888" v="4532"/>
          <ac:spMkLst>
            <pc:docMk/>
            <pc:sldMk cId="3973993070" sldId="947"/>
            <ac:spMk id="19" creationId="{3D83C281-51B3-22CE-1747-1987ED46313A}"/>
          </ac:spMkLst>
        </pc:spChg>
        <pc:spChg chg="mod">
          <ac:chgData name="Smith, Daniel G." userId="fe433bba-9a7e-4ca5-a6d9-37253c3ab2d2" providerId="ADAL" clId="{18B1ED42-198A-4921-86E0-956051DCAC12}" dt="2023-10-21T12:50:55.888" v="4532"/>
          <ac:spMkLst>
            <pc:docMk/>
            <pc:sldMk cId="3973993070" sldId="947"/>
            <ac:spMk id="20" creationId="{474565FC-D46F-5CD4-A777-E5A3F8609AA1}"/>
          </ac:spMkLst>
        </pc:spChg>
        <pc:spChg chg="mod">
          <ac:chgData name="Smith, Daniel G." userId="fe433bba-9a7e-4ca5-a6d9-37253c3ab2d2" providerId="ADAL" clId="{18B1ED42-198A-4921-86E0-956051DCAC12}" dt="2023-10-21T12:50:55.888" v="4532"/>
          <ac:spMkLst>
            <pc:docMk/>
            <pc:sldMk cId="3973993070" sldId="947"/>
            <ac:spMk id="21" creationId="{5B8AFFF2-4390-96A6-2492-77E593B3E550}"/>
          </ac:spMkLst>
        </pc:spChg>
        <pc:spChg chg="mod">
          <ac:chgData name="Smith, Daniel G." userId="fe433bba-9a7e-4ca5-a6d9-37253c3ab2d2" providerId="ADAL" clId="{18B1ED42-198A-4921-86E0-956051DCAC12}" dt="2023-10-21T12:50:55.888" v="4532"/>
          <ac:spMkLst>
            <pc:docMk/>
            <pc:sldMk cId="3973993070" sldId="947"/>
            <ac:spMk id="22" creationId="{E7EB4877-D965-0C46-2DF0-E7DF0944E834}"/>
          </ac:spMkLst>
        </pc:spChg>
        <pc:spChg chg="mod">
          <ac:chgData name="Smith, Daniel G." userId="fe433bba-9a7e-4ca5-a6d9-37253c3ab2d2" providerId="ADAL" clId="{18B1ED42-198A-4921-86E0-956051DCAC12}" dt="2023-10-21T12:50:55.888" v="4532"/>
          <ac:spMkLst>
            <pc:docMk/>
            <pc:sldMk cId="3973993070" sldId="947"/>
            <ac:spMk id="23" creationId="{12E4645F-B845-C171-6E7F-E665C15A1201}"/>
          </ac:spMkLst>
        </pc:spChg>
        <pc:spChg chg="mod">
          <ac:chgData name="Smith, Daniel G." userId="fe433bba-9a7e-4ca5-a6d9-37253c3ab2d2" providerId="ADAL" clId="{18B1ED42-198A-4921-86E0-956051DCAC12}" dt="2023-10-21T12:50:55.888" v="4532"/>
          <ac:spMkLst>
            <pc:docMk/>
            <pc:sldMk cId="3973993070" sldId="947"/>
            <ac:spMk id="24" creationId="{5F9EA8C2-EBB8-8C62-BC4D-7F16CF2730B8}"/>
          </ac:spMkLst>
        </pc:spChg>
        <pc:spChg chg="mod">
          <ac:chgData name="Smith, Daniel G." userId="fe433bba-9a7e-4ca5-a6d9-37253c3ab2d2" providerId="ADAL" clId="{18B1ED42-198A-4921-86E0-956051DCAC12}" dt="2023-10-21T12:50:55.888" v="4532"/>
          <ac:spMkLst>
            <pc:docMk/>
            <pc:sldMk cId="3973993070" sldId="947"/>
            <ac:spMk id="25" creationId="{A4041955-50D3-0835-3665-C4168E3BC83E}"/>
          </ac:spMkLst>
        </pc:spChg>
        <pc:spChg chg="mod">
          <ac:chgData name="Smith, Daniel G." userId="fe433bba-9a7e-4ca5-a6d9-37253c3ab2d2" providerId="ADAL" clId="{18B1ED42-198A-4921-86E0-956051DCAC12}" dt="2023-10-21T12:51:01.766" v="4535"/>
          <ac:spMkLst>
            <pc:docMk/>
            <pc:sldMk cId="3973993070" sldId="947"/>
            <ac:spMk id="27" creationId="{A7A25B93-C1A8-E0EB-8D18-2B6FCA915047}"/>
          </ac:spMkLst>
        </pc:spChg>
        <pc:spChg chg="mod">
          <ac:chgData name="Smith, Daniel G." userId="fe433bba-9a7e-4ca5-a6d9-37253c3ab2d2" providerId="ADAL" clId="{18B1ED42-198A-4921-86E0-956051DCAC12}" dt="2023-10-21T12:51:01.766" v="4535"/>
          <ac:spMkLst>
            <pc:docMk/>
            <pc:sldMk cId="3973993070" sldId="947"/>
            <ac:spMk id="28" creationId="{71002CF8-74E8-830E-431E-98ED1B3C4B73}"/>
          </ac:spMkLst>
        </pc:spChg>
        <pc:spChg chg="mod">
          <ac:chgData name="Smith, Daniel G." userId="fe433bba-9a7e-4ca5-a6d9-37253c3ab2d2" providerId="ADAL" clId="{18B1ED42-198A-4921-86E0-956051DCAC12}" dt="2023-10-21T12:51:01.766" v="4535"/>
          <ac:spMkLst>
            <pc:docMk/>
            <pc:sldMk cId="3973993070" sldId="947"/>
            <ac:spMk id="29" creationId="{618314D4-71C9-89A5-7692-2BE099EC4C05}"/>
          </ac:spMkLst>
        </pc:spChg>
        <pc:spChg chg="mod">
          <ac:chgData name="Smith, Daniel G." userId="fe433bba-9a7e-4ca5-a6d9-37253c3ab2d2" providerId="ADAL" clId="{18B1ED42-198A-4921-86E0-956051DCAC12}" dt="2023-10-21T12:51:01.766" v="4535"/>
          <ac:spMkLst>
            <pc:docMk/>
            <pc:sldMk cId="3973993070" sldId="947"/>
            <ac:spMk id="30" creationId="{C5DA0A32-9FB1-5133-EB8E-AF4C857315E9}"/>
          </ac:spMkLst>
        </pc:spChg>
        <pc:spChg chg="mod">
          <ac:chgData name="Smith, Daniel G." userId="fe433bba-9a7e-4ca5-a6d9-37253c3ab2d2" providerId="ADAL" clId="{18B1ED42-198A-4921-86E0-956051DCAC12}" dt="2023-10-21T12:51:01.766" v="4535"/>
          <ac:spMkLst>
            <pc:docMk/>
            <pc:sldMk cId="3973993070" sldId="947"/>
            <ac:spMk id="31" creationId="{98233161-A94C-6946-2C72-6929D8AA5DC6}"/>
          </ac:spMkLst>
        </pc:spChg>
        <pc:spChg chg="mod">
          <ac:chgData name="Smith, Daniel G." userId="fe433bba-9a7e-4ca5-a6d9-37253c3ab2d2" providerId="ADAL" clId="{18B1ED42-198A-4921-86E0-956051DCAC12}" dt="2023-10-21T12:51:01.766" v="4535"/>
          <ac:spMkLst>
            <pc:docMk/>
            <pc:sldMk cId="3973993070" sldId="947"/>
            <ac:spMk id="32" creationId="{92B7A0F7-75E7-258C-C05F-4E9C7E809B02}"/>
          </ac:spMkLst>
        </pc:spChg>
        <pc:spChg chg="mod">
          <ac:chgData name="Smith, Daniel G." userId="fe433bba-9a7e-4ca5-a6d9-37253c3ab2d2" providerId="ADAL" clId="{18B1ED42-198A-4921-86E0-956051DCAC12}" dt="2023-10-21T12:51:01.766" v="4535"/>
          <ac:spMkLst>
            <pc:docMk/>
            <pc:sldMk cId="3973993070" sldId="947"/>
            <ac:spMk id="33" creationId="{9F9B2D8C-2D68-BD91-4DAE-76029EAAF149}"/>
          </ac:spMkLst>
        </pc:spChg>
        <pc:spChg chg="add del mod">
          <ac:chgData name="Smith, Daniel G." userId="fe433bba-9a7e-4ca5-a6d9-37253c3ab2d2" providerId="ADAL" clId="{18B1ED42-198A-4921-86E0-956051DCAC12}" dt="2023-10-21T12:52:03.397" v="4576" actId="478"/>
          <ac:spMkLst>
            <pc:docMk/>
            <pc:sldMk cId="3973993070" sldId="947"/>
            <ac:spMk id="34" creationId="{0B7B4C0D-F1B0-A497-D1AB-1D21804F0D7C}"/>
          </ac:spMkLst>
        </pc:spChg>
        <pc:spChg chg="add del mod">
          <ac:chgData name="Smith, Daniel G." userId="fe433bba-9a7e-4ca5-a6d9-37253c3ab2d2" providerId="ADAL" clId="{18B1ED42-198A-4921-86E0-956051DCAC12}" dt="2023-10-21T12:52:01.513" v="4575"/>
          <ac:spMkLst>
            <pc:docMk/>
            <pc:sldMk cId="3973993070" sldId="947"/>
            <ac:spMk id="35" creationId="{5EB45D6D-4142-8ACD-895D-033B1D0F565A}"/>
          </ac:spMkLst>
        </pc:spChg>
        <pc:spChg chg="add mod">
          <ac:chgData name="Smith, Daniel G." userId="fe433bba-9a7e-4ca5-a6d9-37253c3ab2d2" providerId="ADAL" clId="{18B1ED42-198A-4921-86E0-956051DCAC12}" dt="2023-10-21T12:52:03.721" v="4577"/>
          <ac:spMkLst>
            <pc:docMk/>
            <pc:sldMk cId="3973993070" sldId="947"/>
            <ac:spMk id="36" creationId="{EB42D210-04C4-0F6B-38FB-080AB3E5734C}"/>
          </ac:spMkLst>
        </pc:spChg>
        <pc:spChg chg="add mod">
          <ac:chgData name="Smith, Daniel G." userId="fe433bba-9a7e-4ca5-a6d9-37253c3ab2d2" providerId="ADAL" clId="{18B1ED42-198A-4921-86E0-956051DCAC12}" dt="2023-10-21T13:01:43.137" v="4738" actId="404"/>
          <ac:spMkLst>
            <pc:docMk/>
            <pc:sldMk cId="3973993070" sldId="947"/>
            <ac:spMk id="37" creationId="{7712749F-7148-B701-577A-2DC3E65118F0}"/>
          </ac:spMkLst>
        </pc:spChg>
        <pc:grpChg chg="add del mod">
          <ac:chgData name="Smith, Daniel G." userId="fe433bba-9a7e-4ca5-a6d9-37253c3ab2d2" providerId="ADAL" clId="{18B1ED42-198A-4921-86E0-956051DCAC12}" dt="2023-10-21T12:51:01.493" v="4534" actId="478"/>
          <ac:grpSpMkLst>
            <pc:docMk/>
            <pc:sldMk cId="3973993070" sldId="947"/>
            <ac:grpSpMk id="17" creationId="{53BDFDC6-C69C-5E22-87E2-A418DC735F35}"/>
          </ac:grpSpMkLst>
        </pc:grpChg>
        <pc:grpChg chg="add del mod">
          <ac:chgData name="Smith, Daniel G." userId="fe433bba-9a7e-4ca5-a6d9-37253c3ab2d2" providerId="ADAL" clId="{18B1ED42-198A-4921-86E0-956051DCAC12}" dt="2023-10-21T12:50:58.070" v="4533"/>
          <ac:grpSpMkLst>
            <pc:docMk/>
            <pc:sldMk cId="3973993070" sldId="947"/>
            <ac:grpSpMk id="18" creationId="{B76B732C-70DE-9421-6F44-9E5E02611887}"/>
          </ac:grpSpMkLst>
        </pc:grpChg>
        <pc:grpChg chg="add mod">
          <ac:chgData name="Smith, Daniel G." userId="fe433bba-9a7e-4ca5-a6d9-37253c3ab2d2" providerId="ADAL" clId="{18B1ED42-198A-4921-86E0-956051DCAC12}" dt="2023-10-21T12:51:01.766" v="4535"/>
          <ac:grpSpMkLst>
            <pc:docMk/>
            <pc:sldMk cId="3973993070" sldId="947"/>
            <ac:grpSpMk id="26" creationId="{C605402E-BF6C-69B7-A86C-76208754FDE2}"/>
          </ac:grpSpMkLst>
        </pc:grpChg>
        <pc:graphicFrameChg chg="mod modGraphic">
          <ac:chgData name="Smith, Daniel G." userId="fe433bba-9a7e-4ca5-a6d9-37253c3ab2d2" providerId="ADAL" clId="{18B1ED42-198A-4921-86E0-956051DCAC12}" dt="2023-10-21T13:10:37.084" v="4988" actId="20577"/>
          <ac:graphicFrameMkLst>
            <pc:docMk/>
            <pc:sldMk cId="3973993070" sldId="947"/>
            <ac:graphicFrameMk id="4" creationId="{BEAAC332-9992-44D6-7EAD-7CB3CFCF4224}"/>
          </ac:graphicFrameMkLst>
        </pc:graphicFrameChg>
      </pc:sldChg>
      <pc:sldChg chg="addSp delSp modSp add mod modAnim">
        <pc:chgData name="Smith, Daniel G." userId="fe433bba-9a7e-4ca5-a6d9-37253c3ab2d2" providerId="ADAL" clId="{18B1ED42-198A-4921-86E0-956051DCAC12}" dt="2023-10-21T12:53:10.753" v="4584"/>
        <pc:sldMkLst>
          <pc:docMk/>
          <pc:sldMk cId="3520972844" sldId="948"/>
        </pc:sldMkLst>
        <pc:spChg chg="mod">
          <ac:chgData name="Smith, Daniel G." userId="fe433bba-9a7e-4ca5-a6d9-37253c3ab2d2" providerId="ADAL" clId="{18B1ED42-198A-4921-86E0-956051DCAC12}" dt="2023-10-21T12:49:55.532" v="4524" actId="164"/>
          <ac:spMkLst>
            <pc:docMk/>
            <pc:sldMk cId="3520972844" sldId="948"/>
            <ac:spMk id="5" creationId="{EACC33EB-A5A4-C9E9-4B36-5693C780F0A1}"/>
          </ac:spMkLst>
        </pc:spChg>
        <pc:spChg chg="mod">
          <ac:chgData name="Smith, Daniel G." userId="fe433bba-9a7e-4ca5-a6d9-37253c3ab2d2" providerId="ADAL" clId="{18B1ED42-198A-4921-86E0-956051DCAC12}" dt="2023-10-21T12:49:55.532" v="4524" actId="164"/>
          <ac:spMkLst>
            <pc:docMk/>
            <pc:sldMk cId="3520972844" sldId="948"/>
            <ac:spMk id="7" creationId="{2BECCFD3-17A4-DB4C-6996-85F34C73AAAC}"/>
          </ac:spMkLst>
        </pc:spChg>
        <pc:spChg chg="mod">
          <ac:chgData name="Smith, Daniel G." userId="fe433bba-9a7e-4ca5-a6d9-37253c3ab2d2" providerId="ADAL" clId="{18B1ED42-198A-4921-86E0-956051DCAC12}" dt="2023-10-21T12:49:55.532" v="4524" actId="164"/>
          <ac:spMkLst>
            <pc:docMk/>
            <pc:sldMk cId="3520972844" sldId="948"/>
            <ac:spMk id="8" creationId="{7A84B6DC-4AA8-0067-2AD9-89775CF20ECC}"/>
          </ac:spMkLst>
        </pc:spChg>
        <pc:spChg chg="mod">
          <ac:chgData name="Smith, Daniel G." userId="fe433bba-9a7e-4ca5-a6d9-37253c3ab2d2" providerId="ADAL" clId="{18B1ED42-198A-4921-86E0-956051DCAC12}" dt="2023-10-21T12:49:55.532" v="4524" actId="164"/>
          <ac:spMkLst>
            <pc:docMk/>
            <pc:sldMk cId="3520972844" sldId="948"/>
            <ac:spMk id="9" creationId="{9C4D4AD3-9623-CD03-77CA-39052768A96A}"/>
          </ac:spMkLst>
        </pc:spChg>
        <pc:spChg chg="mod">
          <ac:chgData name="Smith, Daniel G." userId="fe433bba-9a7e-4ca5-a6d9-37253c3ab2d2" providerId="ADAL" clId="{18B1ED42-198A-4921-86E0-956051DCAC12}" dt="2023-10-21T12:49:55.532" v="4524" actId="164"/>
          <ac:spMkLst>
            <pc:docMk/>
            <pc:sldMk cId="3520972844" sldId="948"/>
            <ac:spMk id="11" creationId="{00A4FD2E-5BBD-3353-45AF-B36B6051EBB6}"/>
          </ac:spMkLst>
        </pc:spChg>
        <pc:spChg chg="mod">
          <ac:chgData name="Smith, Daniel G." userId="fe433bba-9a7e-4ca5-a6d9-37253c3ab2d2" providerId="ADAL" clId="{18B1ED42-198A-4921-86E0-956051DCAC12}" dt="2023-10-21T12:49:55.532" v="4524" actId="164"/>
          <ac:spMkLst>
            <pc:docMk/>
            <pc:sldMk cId="3520972844" sldId="948"/>
            <ac:spMk id="12" creationId="{9E15FCA9-80BF-28B7-DE09-74AFF5FBCDF6}"/>
          </ac:spMkLst>
        </pc:spChg>
        <pc:spChg chg="mod">
          <ac:chgData name="Smith, Daniel G." userId="fe433bba-9a7e-4ca5-a6d9-37253c3ab2d2" providerId="ADAL" clId="{18B1ED42-198A-4921-86E0-956051DCAC12}" dt="2023-10-21T12:49:55.532" v="4524" actId="164"/>
          <ac:spMkLst>
            <pc:docMk/>
            <pc:sldMk cId="3520972844" sldId="948"/>
            <ac:spMk id="13" creationId="{0FDAF1C7-E719-3431-98DA-D005CA68D106}"/>
          </ac:spMkLst>
        </pc:spChg>
        <pc:spChg chg="mod">
          <ac:chgData name="Smith, Daniel G." userId="fe433bba-9a7e-4ca5-a6d9-37253c3ab2d2" providerId="ADAL" clId="{18B1ED42-198A-4921-86E0-956051DCAC12}" dt="2023-10-21T12:50:13.186" v="4527"/>
          <ac:spMkLst>
            <pc:docMk/>
            <pc:sldMk cId="3520972844" sldId="948"/>
            <ac:spMk id="15" creationId="{F1075652-5373-D5C5-321C-7621EACCB79A}"/>
          </ac:spMkLst>
        </pc:spChg>
        <pc:spChg chg="mod">
          <ac:chgData name="Smith, Daniel G." userId="fe433bba-9a7e-4ca5-a6d9-37253c3ab2d2" providerId="ADAL" clId="{18B1ED42-198A-4921-86E0-956051DCAC12}" dt="2023-10-21T12:50:13.186" v="4527"/>
          <ac:spMkLst>
            <pc:docMk/>
            <pc:sldMk cId="3520972844" sldId="948"/>
            <ac:spMk id="16" creationId="{C180037B-DCE0-8232-E206-43D80ACD2CBF}"/>
          </ac:spMkLst>
        </pc:spChg>
        <pc:spChg chg="mod">
          <ac:chgData name="Smith, Daniel G." userId="fe433bba-9a7e-4ca5-a6d9-37253c3ab2d2" providerId="ADAL" clId="{18B1ED42-198A-4921-86E0-956051DCAC12}" dt="2023-10-21T12:50:13.186" v="4527"/>
          <ac:spMkLst>
            <pc:docMk/>
            <pc:sldMk cId="3520972844" sldId="948"/>
            <ac:spMk id="17" creationId="{98A75CD7-0962-A64C-E5AB-EA2F191B58D4}"/>
          </ac:spMkLst>
        </pc:spChg>
        <pc:spChg chg="mod">
          <ac:chgData name="Smith, Daniel G." userId="fe433bba-9a7e-4ca5-a6d9-37253c3ab2d2" providerId="ADAL" clId="{18B1ED42-198A-4921-86E0-956051DCAC12}" dt="2023-10-21T12:50:13.186" v="4527"/>
          <ac:spMkLst>
            <pc:docMk/>
            <pc:sldMk cId="3520972844" sldId="948"/>
            <ac:spMk id="18" creationId="{42B39395-4EE1-BD57-B552-EB3A8003E397}"/>
          </ac:spMkLst>
        </pc:spChg>
        <pc:spChg chg="mod">
          <ac:chgData name="Smith, Daniel G." userId="fe433bba-9a7e-4ca5-a6d9-37253c3ab2d2" providerId="ADAL" clId="{18B1ED42-198A-4921-86E0-956051DCAC12}" dt="2023-10-21T12:50:13.186" v="4527"/>
          <ac:spMkLst>
            <pc:docMk/>
            <pc:sldMk cId="3520972844" sldId="948"/>
            <ac:spMk id="19" creationId="{57B010CE-B400-F8A2-AA56-3503A805DAA0}"/>
          </ac:spMkLst>
        </pc:spChg>
        <pc:spChg chg="mod">
          <ac:chgData name="Smith, Daniel G." userId="fe433bba-9a7e-4ca5-a6d9-37253c3ab2d2" providerId="ADAL" clId="{18B1ED42-198A-4921-86E0-956051DCAC12}" dt="2023-10-21T12:50:13.186" v="4527"/>
          <ac:spMkLst>
            <pc:docMk/>
            <pc:sldMk cId="3520972844" sldId="948"/>
            <ac:spMk id="20" creationId="{4EA6F346-0682-7D74-96A7-2205BBA73381}"/>
          </ac:spMkLst>
        </pc:spChg>
        <pc:spChg chg="mod">
          <ac:chgData name="Smith, Daniel G." userId="fe433bba-9a7e-4ca5-a6d9-37253c3ab2d2" providerId="ADAL" clId="{18B1ED42-198A-4921-86E0-956051DCAC12}" dt="2023-10-21T12:50:13.186" v="4527"/>
          <ac:spMkLst>
            <pc:docMk/>
            <pc:sldMk cId="3520972844" sldId="948"/>
            <ac:spMk id="21" creationId="{EA1449DD-D0FC-CF40-E382-51DD3E439811}"/>
          </ac:spMkLst>
        </pc:spChg>
        <pc:spChg chg="add del mod">
          <ac:chgData name="Smith, Daniel G." userId="fe433bba-9a7e-4ca5-a6d9-37253c3ab2d2" providerId="ADAL" clId="{18B1ED42-198A-4921-86E0-956051DCAC12}" dt="2023-10-21T12:51:26.980" v="4539"/>
          <ac:spMkLst>
            <pc:docMk/>
            <pc:sldMk cId="3520972844" sldId="948"/>
            <ac:spMk id="22" creationId="{A94D17D6-9028-C8A1-C711-854925711D76}"/>
          </ac:spMkLst>
        </pc:spChg>
        <pc:spChg chg="add mod">
          <ac:chgData name="Smith, Daniel G." userId="fe433bba-9a7e-4ca5-a6d9-37253c3ab2d2" providerId="ADAL" clId="{18B1ED42-198A-4921-86E0-956051DCAC12}" dt="2023-10-21T12:51:39.996" v="4569" actId="20577"/>
          <ac:spMkLst>
            <pc:docMk/>
            <pc:sldMk cId="3520972844" sldId="948"/>
            <ac:spMk id="23" creationId="{E8337311-00A7-346B-3464-12FF4BB7BEE1}"/>
          </ac:spMkLst>
        </pc:spChg>
        <pc:grpChg chg="add mod ord">
          <ac:chgData name="Smith, Daniel G." userId="fe433bba-9a7e-4ca5-a6d9-37253c3ab2d2" providerId="ADAL" clId="{18B1ED42-198A-4921-86E0-956051DCAC12}" dt="2023-10-21T12:50:40.861" v="4531" actId="166"/>
          <ac:grpSpMkLst>
            <pc:docMk/>
            <pc:sldMk cId="3520972844" sldId="948"/>
            <ac:grpSpMk id="4" creationId="{9F7A02A2-5920-7010-CFF9-FDFCD4C4F7D6}"/>
          </ac:grpSpMkLst>
        </pc:grpChg>
        <pc:grpChg chg="add del mod">
          <ac:chgData name="Smith, Daniel G." userId="fe433bba-9a7e-4ca5-a6d9-37253c3ab2d2" providerId="ADAL" clId="{18B1ED42-198A-4921-86E0-956051DCAC12}" dt="2023-10-21T12:51:13.790" v="4536" actId="478"/>
          <ac:grpSpMkLst>
            <pc:docMk/>
            <pc:sldMk cId="3520972844" sldId="948"/>
            <ac:grpSpMk id="6" creationId="{3AF6B71D-7E5F-168A-9BD5-C8ADB19839E6}"/>
          </ac:grpSpMkLst>
        </pc:grpChg>
        <pc:picChg chg="add mod">
          <ac:chgData name="Smith, Daniel G." userId="fe433bba-9a7e-4ca5-a6d9-37253c3ab2d2" providerId="ADAL" clId="{18B1ED42-198A-4921-86E0-956051DCAC12}" dt="2023-10-21T12:48:06.845" v="4510" actId="1076"/>
          <ac:picMkLst>
            <pc:docMk/>
            <pc:sldMk cId="3520972844" sldId="948"/>
            <ac:picMk id="3" creationId="{740195ED-66CE-5362-2810-DA459DA65418}"/>
          </ac:picMkLst>
        </pc:picChg>
      </pc:sldChg>
      <pc:sldChg chg="addSp modSp add mod modAnim">
        <pc:chgData name="Smith, Daniel G." userId="fe433bba-9a7e-4ca5-a6d9-37253c3ab2d2" providerId="ADAL" clId="{18B1ED42-198A-4921-86E0-956051DCAC12}" dt="2023-10-21T12:58:46.281" v="4670"/>
        <pc:sldMkLst>
          <pc:docMk/>
          <pc:sldMk cId="4163006073" sldId="949"/>
        </pc:sldMkLst>
        <pc:spChg chg="add mod">
          <ac:chgData name="Smith, Daniel G." userId="fe433bba-9a7e-4ca5-a6d9-37253c3ab2d2" providerId="ADAL" clId="{18B1ED42-198A-4921-86E0-956051DCAC12}" dt="2023-10-21T12:58:10.252" v="4666" actId="404"/>
          <ac:spMkLst>
            <pc:docMk/>
            <pc:sldMk cId="4163006073" sldId="949"/>
            <ac:spMk id="2" creationId="{98C2BA4D-9E59-1C56-ED0D-918CCDA0A18B}"/>
          </ac:spMkLst>
        </pc:spChg>
        <pc:spChg chg="mod">
          <ac:chgData name="Smith, Daniel G." userId="fe433bba-9a7e-4ca5-a6d9-37253c3ab2d2" providerId="ADAL" clId="{18B1ED42-198A-4921-86E0-956051DCAC12}" dt="2023-10-21T12:58:13.989" v="4667" actId="404"/>
          <ac:spMkLst>
            <pc:docMk/>
            <pc:sldMk cId="4163006073" sldId="949"/>
            <ac:spMk id="37" creationId="{7712749F-7148-B701-577A-2DC3E65118F0}"/>
          </ac:spMkLst>
        </pc:spChg>
        <pc:graphicFrameChg chg="mod modGraphic">
          <ac:chgData name="Smith, Daniel G." userId="fe433bba-9a7e-4ca5-a6d9-37253c3ab2d2" providerId="ADAL" clId="{18B1ED42-198A-4921-86E0-956051DCAC12}" dt="2023-10-21T12:56:44.237" v="4632" actId="20577"/>
          <ac:graphicFrameMkLst>
            <pc:docMk/>
            <pc:sldMk cId="4163006073" sldId="949"/>
            <ac:graphicFrameMk id="4" creationId="{BEAAC332-9992-44D6-7EAD-7CB3CFCF4224}"/>
          </ac:graphicFrameMkLst>
        </pc:graphicFrameChg>
      </pc:sldChg>
      <pc:sldChg chg="addSp modSp add mod modAnim">
        <pc:chgData name="Smith, Daniel G." userId="fe433bba-9a7e-4ca5-a6d9-37253c3ab2d2" providerId="ADAL" clId="{18B1ED42-198A-4921-86E0-956051DCAC12}" dt="2023-10-21T13:01:57.727" v="4740"/>
        <pc:sldMkLst>
          <pc:docMk/>
          <pc:sldMk cId="3070114340" sldId="950"/>
        </pc:sldMkLst>
        <pc:spChg chg="add mod">
          <ac:chgData name="Smith, Daniel G." userId="fe433bba-9a7e-4ca5-a6d9-37253c3ab2d2" providerId="ADAL" clId="{18B1ED42-198A-4921-86E0-956051DCAC12}" dt="2023-10-21T13:00:38.354" v="4715" actId="20577"/>
          <ac:spMkLst>
            <pc:docMk/>
            <pc:sldMk cId="3070114340" sldId="950"/>
            <ac:spMk id="3" creationId="{E5C18945-08CE-1FE0-61B1-2E75BCE7E770}"/>
          </ac:spMkLst>
        </pc:spChg>
        <pc:spChg chg="add mod">
          <ac:chgData name="Smith, Daniel G." userId="fe433bba-9a7e-4ca5-a6d9-37253c3ab2d2" providerId="ADAL" clId="{18B1ED42-198A-4921-86E0-956051DCAC12}" dt="2023-10-21T13:01:03.488" v="4735" actId="20577"/>
          <ac:spMkLst>
            <pc:docMk/>
            <pc:sldMk cId="3070114340" sldId="950"/>
            <ac:spMk id="5" creationId="{65009A37-9CC3-1C9D-5B65-F8D488780328}"/>
          </ac:spMkLst>
        </pc:spChg>
        <pc:spChg chg="mod">
          <ac:chgData name="Smith, Daniel G." userId="fe433bba-9a7e-4ca5-a6d9-37253c3ab2d2" providerId="ADAL" clId="{18B1ED42-198A-4921-86E0-956051DCAC12}" dt="2023-10-21T13:00:25.552" v="4703" actId="1076"/>
          <ac:spMkLst>
            <pc:docMk/>
            <pc:sldMk cId="3070114340" sldId="950"/>
            <ac:spMk id="37" creationId="{7712749F-7148-B701-577A-2DC3E65118F0}"/>
          </ac:spMkLst>
        </pc:spChg>
        <pc:graphicFrameChg chg="mod modGraphic">
          <ac:chgData name="Smith, Daniel G." userId="fe433bba-9a7e-4ca5-a6d9-37253c3ab2d2" providerId="ADAL" clId="{18B1ED42-198A-4921-86E0-956051DCAC12}" dt="2023-10-21T13:00:18.104" v="4701" actId="2165"/>
          <ac:graphicFrameMkLst>
            <pc:docMk/>
            <pc:sldMk cId="3070114340" sldId="950"/>
            <ac:graphicFrameMk id="4" creationId="{BEAAC332-9992-44D6-7EAD-7CB3CFCF4224}"/>
          </ac:graphicFrameMkLst>
        </pc:graphicFrameChg>
      </pc:sldChg>
      <pc:sldChg chg="addSp modSp add mod modAnim">
        <pc:chgData name="Smith, Daniel G." userId="fe433bba-9a7e-4ca5-a6d9-37253c3ab2d2" providerId="ADAL" clId="{18B1ED42-198A-4921-86E0-956051DCAC12}" dt="2023-10-21T13:15:01.860" v="5048"/>
        <pc:sldMkLst>
          <pc:docMk/>
          <pc:sldMk cId="3842666280" sldId="951"/>
        </pc:sldMkLst>
        <pc:spChg chg="add mod">
          <ac:chgData name="Smith, Daniel G." userId="fe433bba-9a7e-4ca5-a6d9-37253c3ab2d2" providerId="ADAL" clId="{18B1ED42-198A-4921-86E0-956051DCAC12}" dt="2023-10-21T13:04:27.232" v="4831" actId="20577"/>
          <ac:spMkLst>
            <pc:docMk/>
            <pc:sldMk cId="3842666280" sldId="951"/>
            <ac:spMk id="6" creationId="{C1F54700-C9E9-7E61-CA15-BC66607C5A57}"/>
          </ac:spMkLst>
        </pc:spChg>
        <pc:spChg chg="add mod">
          <ac:chgData name="Smith, Daniel G." userId="fe433bba-9a7e-4ca5-a6d9-37253c3ab2d2" providerId="ADAL" clId="{18B1ED42-198A-4921-86E0-956051DCAC12}" dt="2023-10-21T13:04:54.587" v="4853" actId="1076"/>
          <ac:spMkLst>
            <pc:docMk/>
            <pc:sldMk cId="3842666280" sldId="951"/>
            <ac:spMk id="7" creationId="{A0D71901-FEEA-A589-38C1-373EF67B330D}"/>
          </ac:spMkLst>
        </pc:spChg>
        <pc:spChg chg="add mod">
          <ac:chgData name="Smith, Daniel G." userId="fe433bba-9a7e-4ca5-a6d9-37253c3ab2d2" providerId="ADAL" clId="{18B1ED42-198A-4921-86E0-956051DCAC12}" dt="2023-10-21T13:05:20.473" v="4862" actId="20577"/>
          <ac:spMkLst>
            <pc:docMk/>
            <pc:sldMk cId="3842666280" sldId="951"/>
            <ac:spMk id="8" creationId="{300489D2-89E5-630B-88EB-78A2ED60B475}"/>
          </ac:spMkLst>
        </pc:spChg>
        <pc:spChg chg="add mod">
          <ac:chgData name="Smith, Daniel G." userId="fe433bba-9a7e-4ca5-a6d9-37253c3ab2d2" providerId="ADAL" clId="{18B1ED42-198A-4921-86E0-956051DCAC12}" dt="2023-10-21T13:06:16.985" v="4882" actId="20577"/>
          <ac:spMkLst>
            <pc:docMk/>
            <pc:sldMk cId="3842666280" sldId="951"/>
            <ac:spMk id="9" creationId="{32AD902C-B171-96CA-8CA4-F88F734B0BDC}"/>
          </ac:spMkLst>
        </pc:spChg>
        <pc:spChg chg="add mod">
          <ac:chgData name="Smith, Daniel G." userId="fe433bba-9a7e-4ca5-a6d9-37253c3ab2d2" providerId="ADAL" clId="{18B1ED42-198A-4921-86E0-956051DCAC12}" dt="2023-10-21T13:07:47.292" v="4933" actId="20577"/>
          <ac:spMkLst>
            <pc:docMk/>
            <pc:sldMk cId="3842666280" sldId="951"/>
            <ac:spMk id="10" creationId="{7D349240-6A84-F486-B612-667F1C9F1D6A}"/>
          </ac:spMkLst>
        </pc:spChg>
        <pc:spChg chg="add mod">
          <ac:chgData name="Smith, Daniel G." userId="fe433bba-9a7e-4ca5-a6d9-37253c3ab2d2" providerId="ADAL" clId="{18B1ED42-198A-4921-86E0-956051DCAC12}" dt="2023-10-21T13:07:35.024" v="4931" actId="20577"/>
          <ac:spMkLst>
            <pc:docMk/>
            <pc:sldMk cId="3842666280" sldId="951"/>
            <ac:spMk id="11" creationId="{FE3AAB2E-3DCE-AC81-2E27-29D101D84171}"/>
          </ac:spMkLst>
        </pc:spChg>
        <pc:graphicFrameChg chg="mod modGraphic">
          <ac:chgData name="Smith, Daniel G." userId="fe433bba-9a7e-4ca5-a6d9-37253c3ab2d2" providerId="ADAL" clId="{18B1ED42-198A-4921-86E0-956051DCAC12}" dt="2023-10-21T13:03:42.047" v="4803" actId="20577"/>
          <ac:graphicFrameMkLst>
            <pc:docMk/>
            <pc:sldMk cId="3842666280" sldId="951"/>
            <ac:graphicFrameMk id="4" creationId="{BEAAC332-9992-44D6-7EAD-7CB3CFCF4224}"/>
          </ac:graphicFrameMkLst>
        </pc:graphicFrameChg>
        <pc:picChg chg="add mod">
          <ac:chgData name="Smith, Daniel G." userId="fe433bba-9a7e-4ca5-a6d9-37253c3ab2d2" providerId="ADAL" clId="{18B1ED42-198A-4921-86E0-956051DCAC12}" dt="2023-10-21T13:12:41.820" v="5034" actId="1076"/>
          <ac:picMkLst>
            <pc:docMk/>
            <pc:sldMk cId="3842666280" sldId="951"/>
            <ac:picMk id="13" creationId="{27A9282A-89EE-04B6-F5C9-9602144C7823}"/>
          </ac:picMkLst>
        </pc:picChg>
        <pc:picChg chg="add">
          <ac:chgData name="Smith, Daniel G." userId="fe433bba-9a7e-4ca5-a6d9-37253c3ab2d2" providerId="ADAL" clId="{18B1ED42-198A-4921-86E0-956051DCAC12}" dt="2023-10-21T13:13:59.328" v="5042" actId="22"/>
          <ac:picMkLst>
            <pc:docMk/>
            <pc:sldMk cId="3842666280" sldId="951"/>
            <ac:picMk id="15" creationId="{B919D651-BC34-773F-11C0-F1647B00AC82}"/>
          </ac:picMkLst>
        </pc:picChg>
      </pc:sldChg>
      <pc:sldChg chg="addSp delSp modSp add mod modAnim">
        <pc:chgData name="Smith, Daniel G." userId="fe433bba-9a7e-4ca5-a6d9-37253c3ab2d2" providerId="ADAL" clId="{18B1ED42-198A-4921-86E0-956051DCAC12}" dt="2023-10-21T13:16:09.942" v="5052"/>
        <pc:sldMkLst>
          <pc:docMk/>
          <pc:sldMk cId="3000557109" sldId="952"/>
        </pc:sldMkLst>
        <pc:spChg chg="del">
          <ac:chgData name="Smith, Daniel G." userId="fe433bba-9a7e-4ca5-a6d9-37253c3ab2d2" providerId="ADAL" clId="{18B1ED42-198A-4921-86E0-956051DCAC12}" dt="2023-10-21T13:08:33.294" v="4939" actId="478"/>
          <ac:spMkLst>
            <pc:docMk/>
            <pc:sldMk cId="3000557109" sldId="952"/>
            <ac:spMk id="9" creationId="{32AD902C-B171-96CA-8CA4-F88F734B0BDC}"/>
          </ac:spMkLst>
        </pc:spChg>
        <pc:spChg chg="del">
          <ac:chgData name="Smith, Daniel G." userId="fe433bba-9a7e-4ca5-a6d9-37253c3ab2d2" providerId="ADAL" clId="{18B1ED42-198A-4921-86E0-956051DCAC12}" dt="2023-10-21T13:08:32.032" v="4938" actId="478"/>
          <ac:spMkLst>
            <pc:docMk/>
            <pc:sldMk cId="3000557109" sldId="952"/>
            <ac:spMk id="11" creationId="{FE3AAB2E-3DCE-AC81-2E27-29D101D84171}"/>
          </ac:spMkLst>
        </pc:spChg>
        <pc:spChg chg="add mod">
          <ac:chgData name="Smith, Daniel G." userId="fe433bba-9a7e-4ca5-a6d9-37253c3ab2d2" providerId="ADAL" clId="{18B1ED42-198A-4921-86E0-956051DCAC12}" dt="2023-10-21T13:11:48.367" v="5030" actId="20577"/>
          <ac:spMkLst>
            <pc:docMk/>
            <pc:sldMk cId="3000557109" sldId="952"/>
            <ac:spMk id="12" creationId="{625BED29-3AEB-FD47-1709-883C733EC9B0}"/>
          </ac:spMkLst>
        </pc:spChg>
        <pc:graphicFrameChg chg="mod modGraphic">
          <ac:chgData name="Smith, Daniel G." userId="fe433bba-9a7e-4ca5-a6d9-37253c3ab2d2" providerId="ADAL" clId="{18B1ED42-198A-4921-86E0-956051DCAC12}" dt="2023-10-21T13:10:22.079" v="4986" actId="6549"/>
          <ac:graphicFrameMkLst>
            <pc:docMk/>
            <pc:sldMk cId="3000557109" sldId="952"/>
            <ac:graphicFrameMk id="4" creationId="{BEAAC332-9992-44D6-7EAD-7CB3CFCF4224}"/>
          </ac:graphicFrameMkLst>
        </pc:graphicFrameChg>
      </pc:sldChg>
      <pc:sldChg chg="addSp delSp modSp add mod modAnim">
        <pc:chgData name="Smith, Daniel G." userId="fe433bba-9a7e-4ca5-a6d9-37253c3ab2d2" providerId="ADAL" clId="{18B1ED42-198A-4921-86E0-956051DCAC12}" dt="2023-10-21T13:16:52.572" v="5059"/>
        <pc:sldMkLst>
          <pc:docMk/>
          <pc:sldMk cId="3552194138" sldId="953"/>
        </pc:sldMkLst>
        <pc:graphicFrameChg chg="del">
          <ac:chgData name="Smith, Daniel G." userId="fe433bba-9a7e-4ca5-a6d9-37253c3ab2d2" providerId="ADAL" clId="{18B1ED42-198A-4921-86E0-956051DCAC12}" dt="2023-10-21T13:16:27.748" v="5053" actId="478"/>
          <ac:graphicFrameMkLst>
            <pc:docMk/>
            <pc:sldMk cId="3552194138" sldId="953"/>
            <ac:graphicFrameMk id="4" creationId="{BEAAC332-9992-44D6-7EAD-7CB3CFCF4224}"/>
          </ac:graphicFrameMkLst>
        </pc:graphicFrameChg>
        <pc:picChg chg="add mod">
          <ac:chgData name="Smith, Daniel G." userId="fe433bba-9a7e-4ca5-a6d9-37253c3ab2d2" providerId="ADAL" clId="{18B1ED42-198A-4921-86E0-956051DCAC12}" dt="2023-10-21T13:16:47.243" v="5058" actId="1076"/>
          <ac:picMkLst>
            <pc:docMk/>
            <pc:sldMk cId="3552194138" sldId="953"/>
            <ac:picMk id="9" creationId="{BED66CE8-C5E7-86FF-EDA1-898140414B43}"/>
          </ac:picMkLst>
        </pc:picChg>
      </pc:sldChg>
      <pc:sldChg chg="modSp add mod">
        <pc:chgData name="Smith, Daniel G." userId="fe433bba-9a7e-4ca5-a6d9-37253c3ab2d2" providerId="ADAL" clId="{18B1ED42-198A-4921-86E0-956051DCAC12}" dt="2023-10-21T13:17:15.474" v="5088" actId="20577"/>
        <pc:sldMkLst>
          <pc:docMk/>
          <pc:sldMk cId="760320602" sldId="954"/>
        </pc:sldMkLst>
        <pc:spChg chg="mod">
          <ac:chgData name="Smith, Daniel G." userId="fe433bba-9a7e-4ca5-a6d9-37253c3ab2d2" providerId="ADAL" clId="{18B1ED42-198A-4921-86E0-956051DCAC12}" dt="2023-10-21T13:17:15.474" v="5088" actId="20577"/>
          <ac:spMkLst>
            <pc:docMk/>
            <pc:sldMk cId="760320602" sldId="954"/>
            <ac:spMk id="2" creationId="{BB0C5A52-792D-8BE2-A45A-58C1876579C6}"/>
          </ac:spMkLst>
        </pc:spChg>
      </pc:sldChg>
      <pc:sldChg chg="addSp delSp modSp add mod ord delAnim">
        <pc:chgData name="Smith, Daniel G." userId="fe433bba-9a7e-4ca5-a6d9-37253c3ab2d2" providerId="ADAL" clId="{18B1ED42-198A-4921-86E0-956051DCAC12}" dt="2023-10-21T13:56:34.907" v="5957" actId="14100"/>
        <pc:sldMkLst>
          <pc:docMk/>
          <pc:sldMk cId="2451782739" sldId="955"/>
        </pc:sldMkLst>
        <pc:spChg chg="del">
          <ac:chgData name="Smith, Daniel G." userId="fe433bba-9a7e-4ca5-a6d9-37253c3ab2d2" providerId="ADAL" clId="{18B1ED42-198A-4921-86E0-956051DCAC12}" dt="2023-10-21T13:55:48.805" v="5925" actId="478"/>
          <ac:spMkLst>
            <pc:docMk/>
            <pc:sldMk cId="2451782739" sldId="955"/>
            <ac:spMk id="2" creationId="{98C2BA4D-9E59-1C56-ED0D-918CCDA0A18B}"/>
          </ac:spMkLst>
        </pc:spChg>
        <pc:spChg chg="del">
          <ac:chgData name="Smith, Daniel G." userId="fe433bba-9a7e-4ca5-a6d9-37253c3ab2d2" providerId="ADAL" clId="{18B1ED42-198A-4921-86E0-956051DCAC12}" dt="2023-10-21T13:55:48.805" v="5925" actId="478"/>
          <ac:spMkLst>
            <pc:docMk/>
            <pc:sldMk cId="2451782739" sldId="955"/>
            <ac:spMk id="3" creationId="{E5C18945-08CE-1FE0-61B1-2E75BCE7E770}"/>
          </ac:spMkLst>
        </pc:spChg>
        <pc:spChg chg="del">
          <ac:chgData name="Smith, Daniel G." userId="fe433bba-9a7e-4ca5-a6d9-37253c3ab2d2" providerId="ADAL" clId="{18B1ED42-198A-4921-86E0-956051DCAC12}" dt="2023-10-21T13:55:48.805" v="5925" actId="478"/>
          <ac:spMkLst>
            <pc:docMk/>
            <pc:sldMk cId="2451782739" sldId="955"/>
            <ac:spMk id="5" creationId="{65009A37-9CC3-1C9D-5B65-F8D488780328}"/>
          </ac:spMkLst>
        </pc:spChg>
        <pc:spChg chg="del">
          <ac:chgData name="Smith, Daniel G." userId="fe433bba-9a7e-4ca5-a6d9-37253c3ab2d2" providerId="ADAL" clId="{18B1ED42-198A-4921-86E0-956051DCAC12}" dt="2023-10-21T13:55:48.805" v="5925" actId="478"/>
          <ac:spMkLst>
            <pc:docMk/>
            <pc:sldMk cId="2451782739" sldId="955"/>
            <ac:spMk id="6" creationId="{C1F54700-C9E9-7E61-CA15-BC66607C5A57}"/>
          </ac:spMkLst>
        </pc:spChg>
        <pc:spChg chg="del">
          <ac:chgData name="Smith, Daniel G." userId="fe433bba-9a7e-4ca5-a6d9-37253c3ab2d2" providerId="ADAL" clId="{18B1ED42-198A-4921-86E0-956051DCAC12}" dt="2023-10-21T13:55:48.805" v="5925" actId="478"/>
          <ac:spMkLst>
            <pc:docMk/>
            <pc:sldMk cId="2451782739" sldId="955"/>
            <ac:spMk id="7" creationId="{A0D71901-FEEA-A589-38C1-373EF67B330D}"/>
          </ac:spMkLst>
        </pc:spChg>
        <pc:spChg chg="del">
          <ac:chgData name="Smith, Daniel G." userId="fe433bba-9a7e-4ca5-a6d9-37253c3ab2d2" providerId="ADAL" clId="{18B1ED42-198A-4921-86E0-956051DCAC12}" dt="2023-10-21T13:55:48.805" v="5925" actId="478"/>
          <ac:spMkLst>
            <pc:docMk/>
            <pc:sldMk cId="2451782739" sldId="955"/>
            <ac:spMk id="8" creationId="{300489D2-89E5-630B-88EB-78A2ED60B475}"/>
          </ac:spMkLst>
        </pc:spChg>
        <pc:spChg chg="del">
          <ac:chgData name="Smith, Daniel G." userId="fe433bba-9a7e-4ca5-a6d9-37253c3ab2d2" providerId="ADAL" clId="{18B1ED42-198A-4921-86E0-956051DCAC12}" dt="2023-10-21T13:55:48.805" v="5925" actId="478"/>
          <ac:spMkLst>
            <pc:docMk/>
            <pc:sldMk cId="2451782739" sldId="955"/>
            <ac:spMk id="10" creationId="{7D349240-6A84-F486-B612-667F1C9F1D6A}"/>
          </ac:spMkLst>
        </pc:spChg>
        <pc:spChg chg="add mod">
          <ac:chgData name="Smith, Daniel G." userId="fe433bba-9a7e-4ca5-a6d9-37253c3ab2d2" providerId="ADAL" clId="{18B1ED42-198A-4921-86E0-956051DCAC12}" dt="2023-10-21T13:56:34.907" v="5957" actId="14100"/>
          <ac:spMkLst>
            <pc:docMk/>
            <pc:sldMk cId="2451782739" sldId="955"/>
            <ac:spMk id="11" creationId="{C12F28EA-96A9-4D8B-71C4-D235EDC2F0C2}"/>
          </ac:spMkLst>
        </pc:spChg>
        <pc:spChg chg="del">
          <ac:chgData name="Smith, Daniel G." userId="fe433bba-9a7e-4ca5-a6d9-37253c3ab2d2" providerId="ADAL" clId="{18B1ED42-198A-4921-86E0-956051DCAC12}" dt="2023-10-21T13:55:48.805" v="5925" actId="478"/>
          <ac:spMkLst>
            <pc:docMk/>
            <pc:sldMk cId="2451782739" sldId="955"/>
            <ac:spMk id="12" creationId="{625BED29-3AEB-FD47-1709-883C733EC9B0}"/>
          </ac:spMkLst>
        </pc:spChg>
        <pc:spChg chg="mod">
          <ac:chgData name="Smith, Daniel G." userId="fe433bba-9a7e-4ca5-a6d9-37253c3ab2d2" providerId="ADAL" clId="{18B1ED42-198A-4921-86E0-956051DCAC12}" dt="2023-10-21T13:17:33.841" v="5119" actId="20577"/>
          <ac:spMkLst>
            <pc:docMk/>
            <pc:sldMk cId="2451782739" sldId="955"/>
            <ac:spMk id="36" creationId="{EB42D210-04C4-0F6B-38FB-080AB3E5734C}"/>
          </ac:spMkLst>
        </pc:spChg>
        <pc:spChg chg="del">
          <ac:chgData name="Smith, Daniel G." userId="fe433bba-9a7e-4ca5-a6d9-37253c3ab2d2" providerId="ADAL" clId="{18B1ED42-198A-4921-86E0-956051DCAC12}" dt="2023-10-21T13:55:48.805" v="5925" actId="478"/>
          <ac:spMkLst>
            <pc:docMk/>
            <pc:sldMk cId="2451782739" sldId="955"/>
            <ac:spMk id="37" creationId="{7712749F-7148-B701-577A-2DC3E65118F0}"/>
          </ac:spMkLst>
        </pc:spChg>
        <pc:grpChg chg="del">
          <ac:chgData name="Smith, Daniel G." userId="fe433bba-9a7e-4ca5-a6d9-37253c3ab2d2" providerId="ADAL" clId="{18B1ED42-198A-4921-86E0-956051DCAC12}" dt="2023-10-21T13:55:48.805" v="5925" actId="478"/>
          <ac:grpSpMkLst>
            <pc:docMk/>
            <pc:sldMk cId="2451782739" sldId="955"/>
            <ac:grpSpMk id="26" creationId="{C605402E-BF6C-69B7-A86C-76208754FDE2}"/>
          </ac:grpSpMkLst>
        </pc:grpChg>
        <pc:graphicFrameChg chg="add mod ord modGraphic">
          <ac:chgData name="Smith, Daniel G." userId="fe433bba-9a7e-4ca5-a6d9-37253c3ab2d2" providerId="ADAL" clId="{18B1ED42-198A-4921-86E0-956051DCAC12}" dt="2023-10-21T13:55:59.175" v="5947" actId="20577"/>
          <ac:graphicFrameMkLst>
            <pc:docMk/>
            <pc:sldMk cId="2451782739" sldId="955"/>
            <ac:graphicFrameMk id="4" creationId="{6C8E5817-3CDA-808D-85A2-8435F1FC8CEA}"/>
          </ac:graphicFrameMkLst>
        </pc:graphicFrameChg>
        <pc:picChg chg="del">
          <ac:chgData name="Smith, Daniel G." userId="fe433bba-9a7e-4ca5-a6d9-37253c3ab2d2" providerId="ADAL" clId="{18B1ED42-198A-4921-86E0-956051DCAC12}" dt="2023-10-21T13:17:35.682" v="5120" actId="478"/>
          <ac:picMkLst>
            <pc:docMk/>
            <pc:sldMk cId="2451782739" sldId="955"/>
            <ac:picMk id="9" creationId="{BED66CE8-C5E7-86FF-EDA1-898140414B43}"/>
          </ac:picMkLst>
        </pc:picChg>
      </pc:sldChg>
      <pc:sldChg chg="addSp modSp add mod ord modAnim">
        <pc:chgData name="Smith, Daniel G." userId="fe433bba-9a7e-4ca5-a6d9-37253c3ab2d2" providerId="ADAL" clId="{18B1ED42-198A-4921-86E0-956051DCAC12}" dt="2023-10-21T13:32:34.276" v="5397" actId="6549"/>
        <pc:sldMkLst>
          <pc:docMk/>
          <pc:sldMk cId="1457748851" sldId="956"/>
        </pc:sldMkLst>
        <pc:spChg chg="add mod">
          <ac:chgData name="Smith, Daniel G." userId="fe433bba-9a7e-4ca5-a6d9-37253c3ab2d2" providerId="ADAL" clId="{18B1ED42-198A-4921-86E0-956051DCAC12}" dt="2023-10-21T13:32:34.276" v="5397" actId="6549"/>
          <ac:spMkLst>
            <pc:docMk/>
            <pc:sldMk cId="1457748851" sldId="956"/>
            <ac:spMk id="4" creationId="{CD3F5B26-F7CC-791A-FC01-9C87E1668567}"/>
          </ac:spMkLst>
        </pc:spChg>
      </pc:sldChg>
      <pc:sldChg chg="modSp add modAnim">
        <pc:chgData name="Smith, Daniel G." userId="fe433bba-9a7e-4ca5-a6d9-37253c3ab2d2" providerId="ADAL" clId="{18B1ED42-198A-4921-86E0-956051DCAC12}" dt="2023-10-21T13:21:24.148" v="5311" actId="6549"/>
        <pc:sldMkLst>
          <pc:docMk/>
          <pc:sldMk cId="1309997580" sldId="957"/>
        </pc:sldMkLst>
        <pc:spChg chg="mod">
          <ac:chgData name="Smith, Daniel G." userId="fe433bba-9a7e-4ca5-a6d9-37253c3ab2d2" providerId="ADAL" clId="{18B1ED42-198A-4921-86E0-956051DCAC12}" dt="2023-10-21T13:21:24.148" v="5311" actId="6549"/>
          <ac:spMkLst>
            <pc:docMk/>
            <pc:sldMk cId="1309997580" sldId="957"/>
            <ac:spMk id="4" creationId="{CD3F5B26-F7CC-791A-FC01-9C87E1668567}"/>
          </ac:spMkLst>
        </pc:spChg>
      </pc:sldChg>
      <pc:sldChg chg="addSp delSp modSp add mod modAnim">
        <pc:chgData name="Smith, Daniel G." userId="fe433bba-9a7e-4ca5-a6d9-37253c3ab2d2" providerId="ADAL" clId="{18B1ED42-198A-4921-86E0-956051DCAC12}" dt="2023-10-21T13:27:04.491" v="5376"/>
        <pc:sldMkLst>
          <pc:docMk/>
          <pc:sldMk cId="1960081170" sldId="958"/>
        </pc:sldMkLst>
        <pc:spChg chg="mod">
          <ac:chgData name="Smith, Daniel G." userId="fe433bba-9a7e-4ca5-a6d9-37253c3ab2d2" providerId="ADAL" clId="{18B1ED42-198A-4921-86E0-956051DCAC12}" dt="2023-10-21T13:25:49.467" v="5367" actId="1076"/>
          <ac:spMkLst>
            <pc:docMk/>
            <pc:sldMk cId="1960081170" sldId="958"/>
            <ac:spMk id="4" creationId="{CD3F5B26-F7CC-791A-FC01-9C87E1668567}"/>
          </ac:spMkLst>
        </pc:spChg>
        <pc:spChg chg="add del mod">
          <ac:chgData name="Smith, Daniel G." userId="fe433bba-9a7e-4ca5-a6d9-37253c3ab2d2" providerId="ADAL" clId="{18B1ED42-198A-4921-86E0-956051DCAC12}" dt="2023-10-21T13:23:04.533" v="5324" actId="21"/>
          <ac:spMkLst>
            <pc:docMk/>
            <pc:sldMk cId="1960081170" sldId="958"/>
            <ac:spMk id="11" creationId="{46187E7A-F1C2-0FF2-DC71-325569FEA168}"/>
          </ac:spMkLst>
        </pc:spChg>
      </pc:sldChg>
      <pc:sldChg chg="addSp delSp modSp add mod ord modAnim">
        <pc:chgData name="Smith, Daniel G." userId="fe433bba-9a7e-4ca5-a6d9-37253c3ab2d2" providerId="ADAL" clId="{18B1ED42-198A-4921-86E0-956051DCAC12}" dt="2023-10-21T13:28:13.190" v="5387"/>
        <pc:sldMkLst>
          <pc:docMk/>
          <pc:sldMk cId="1686483761" sldId="959"/>
        </pc:sldMkLst>
        <pc:spChg chg="del">
          <ac:chgData name="Smith, Daniel G." userId="fe433bba-9a7e-4ca5-a6d9-37253c3ab2d2" providerId="ADAL" clId="{18B1ED42-198A-4921-86E0-956051DCAC12}" dt="2023-10-21T13:23:17.394" v="5328" actId="478"/>
          <ac:spMkLst>
            <pc:docMk/>
            <pc:sldMk cId="1686483761" sldId="959"/>
            <ac:spMk id="2" creationId="{98C2BA4D-9E59-1C56-ED0D-918CCDA0A18B}"/>
          </ac:spMkLst>
        </pc:spChg>
        <pc:spChg chg="del">
          <ac:chgData name="Smith, Daniel G." userId="fe433bba-9a7e-4ca5-a6d9-37253c3ab2d2" providerId="ADAL" clId="{18B1ED42-198A-4921-86E0-956051DCAC12}" dt="2023-10-21T13:23:17.394" v="5328" actId="478"/>
          <ac:spMkLst>
            <pc:docMk/>
            <pc:sldMk cId="1686483761" sldId="959"/>
            <ac:spMk id="3" creationId="{E5C18945-08CE-1FE0-61B1-2E75BCE7E770}"/>
          </ac:spMkLst>
        </pc:spChg>
        <pc:spChg chg="del">
          <ac:chgData name="Smith, Daniel G." userId="fe433bba-9a7e-4ca5-a6d9-37253c3ab2d2" providerId="ADAL" clId="{18B1ED42-198A-4921-86E0-956051DCAC12}" dt="2023-10-21T13:23:17.394" v="5328" actId="478"/>
          <ac:spMkLst>
            <pc:docMk/>
            <pc:sldMk cId="1686483761" sldId="959"/>
            <ac:spMk id="5" creationId="{65009A37-9CC3-1C9D-5B65-F8D488780328}"/>
          </ac:spMkLst>
        </pc:spChg>
        <pc:spChg chg="del">
          <ac:chgData name="Smith, Daniel G." userId="fe433bba-9a7e-4ca5-a6d9-37253c3ab2d2" providerId="ADAL" clId="{18B1ED42-198A-4921-86E0-956051DCAC12}" dt="2023-10-21T13:23:17.394" v="5328" actId="478"/>
          <ac:spMkLst>
            <pc:docMk/>
            <pc:sldMk cId="1686483761" sldId="959"/>
            <ac:spMk id="6" creationId="{C1F54700-C9E9-7E61-CA15-BC66607C5A57}"/>
          </ac:spMkLst>
        </pc:spChg>
        <pc:spChg chg="del">
          <ac:chgData name="Smith, Daniel G." userId="fe433bba-9a7e-4ca5-a6d9-37253c3ab2d2" providerId="ADAL" clId="{18B1ED42-198A-4921-86E0-956051DCAC12}" dt="2023-10-21T13:23:17.394" v="5328" actId="478"/>
          <ac:spMkLst>
            <pc:docMk/>
            <pc:sldMk cId="1686483761" sldId="959"/>
            <ac:spMk id="7" creationId="{A0D71901-FEEA-A589-38C1-373EF67B330D}"/>
          </ac:spMkLst>
        </pc:spChg>
        <pc:spChg chg="del">
          <ac:chgData name="Smith, Daniel G." userId="fe433bba-9a7e-4ca5-a6d9-37253c3ab2d2" providerId="ADAL" clId="{18B1ED42-198A-4921-86E0-956051DCAC12}" dt="2023-10-21T13:23:17.394" v="5328" actId="478"/>
          <ac:spMkLst>
            <pc:docMk/>
            <pc:sldMk cId="1686483761" sldId="959"/>
            <ac:spMk id="8" creationId="{300489D2-89E5-630B-88EB-78A2ED60B475}"/>
          </ac:spMkLst>
        </pc:spChg>
        <pc:spChg chg="add del">
          <ac:chgData name="Smith, Daniel G." userId="fe433bba-9a7e-4ca5-a6d9-37253c3ab2d2" providerId="ADAL" clId="{18B1ED42-198A-4921-86E0-956051DCAC12}" dt="2023-10-21T13:23:07.237" v="5325" actId="478"/>
          <ac:spMkLst>
            <pc:docMk/>
            <pc:sldMk cId="1686483761" sldId="959"/>
            <ac:spMk id="9" creationId="{F2C7F0DB-9E9A-8EB9-DCE3-3CD7DC247150}"/>
          </ac:spMkLst>
        </pc:spChg>
        <pc:spChg chg="del">
          <ac:chgData name="Smith, Daniel G." userId="fe433bba-9a7e-4ca5-a6d9-37253c3ab2d2" providerId="ADAL" clId="{18B1ED42-198A-4921-86E0-956051DCAC12}" dt="2023-10-21T13:23:17.394" v="5328" actId="478"/>
          <ac:spMkLst>
            <pc:docMk/>
            <pc:sldMk cId="1686483761" sldId="959"/>
            <ac:spMk id="10" creationId="{7D349240-6A84-F486-B612-667F1C9F1D6A}"/>
          </ac:spMkLst>
        </pc:spChg>
        <pc:spChg chg="add mod">
          <ac:chgData name="Smith, Daniel G." userId="fe433bba-9a7e-4ca5-a6d9-37253c3ab2d2" providerId="ADAL" clId="{18B1ED42-198A-4921-86E0-956051DCAC12}" dt="2023-10-21T13:23:49.328" v="5335" actId="1076"/>
          <ac:spMkLst>
            <pc:docMk/>
            <pc:sldMk cId="1686483761" sldId="959"/>
            <ac:spMk id="11" creationId="{B2AAC834-78DD-7D32-5729-595CB0BEF398}"/>
          </ac:spMkLst>
        </pc:spChg>
        <pc:spChg chg="del">
          <ac:chgData name="Smith, Daniel G." userId="fe433bba-9a7e-4ca5-a6d9-37253c3ab2d2" providerId="ADAL" clId="{18B1ED42-198A-4921-86E0-956051DCAC12}" dt="2023-10-21T13:23:17.394" v="5328" actId="478"/>
          <ac:spMkLst>
            <pc:docMk/>
            <pc:sldMk cId="1686483761" sldId="959"/>
            <ac:spMk id="12" creationId="{625BED29-3AEB-FD47-1709-883C733EC9B0}"/>
          </ac:spMkLst>
        </pc:spChg>
        <pc:spChg chg="del">
          <ac:chgData name="Smith, Daniel G." userId="fe433bba-9a7e-4ca5-a6d9-37253c3ab2d2" providerId="ADAL" clId="{18B1ED42-198A-4921-86E0-956051DCAC12}" dt="2023-10-21T13:23:17.394" v="5328" actId="478"/>
          <ac:spMkLst>
            <pc:docMk/>
            <pc:sldMk cId="1686483761" sldId="959"/>
            <ac:spMk id="37" creationId="{7712749F-7148-B701-577A-2DC3E65118F0}"/>
          </ac:spMkLst>
        </pc:spChg>
        <pc:grpChg chg="del">
          <ac:chgData name="Smith, Daniel G." userId="fe433bba-9a7e-4ca5-a6d9-37253c3ab2d2" providerId="ADAL" clId="{18B1ED42-198A-4921-86E0-956051DCAC12}" dt="2023-10-21T13:23:17.394" v="5328" actId="478"/>
          <ac:grpSpMkLst>
            <pc:docMk/>
            <pc:sldMk cId="1686483761" sldId="959"/>
            <ac:grpSpMk id="26" creationId="{C605402E-BF6C-69B7-A86C-76208754FDE2}"/>
          </ac:grpSpMkLst>
        </pc:grpChg>
        <pc:picChg chg="add mod">
          <ac:chgData name="Smith, Daniel G." userId="fe433bba-9a7e-4ca5-a6d9-37253c3ab2d2" providerId="ADAL" clId="{18B1ED42-198A-4921-86E0-956051DCAC12}" dt="2023-10-21T13:23:33.550" v="5330" actId="1076"/>
          <ac:picMkLst>
            <pc:docMk/>
            <pc:sldMk cId="1686483761" sldId="959"/>
            <ac:picMk id="14" creationId="{35B68E99-B471-9016-1669-F9C31BE3EDBD}"/>
          </ac:picMkLst>
        </pc:picChg>
      </pc:sldChg>
      <pc:sldChg chg="addSp delSp modSp add mod ord modAnim">
        <pc:chgData name="Smith, Daniel G." userId="fe433bba-9a7e-4ca5-a6d9-37253c3ab2d2" providerId="ADAL" clId="{18B1ED42-198A-4921-86E0-956051DCAC12}" dt="2023-10-21T13:27:39.382" v="5383"/>
        <pc:sldMkLst>
          <pc:docMk/>
          <pc:sldMk cId="3143363354" sldId="960"/>
        </pc:sldMkLst>
        <pc:picChg chg="add mod">
          <ac:chgData name="Smith, Daniel G." userId="fe433bba-9a7e-4ca5-a6d9-37253c3ab2d2" providerId="ADAL" clId="{18B1ED42-198A-4921-86E0-956051DCAC12}" dt="2023-10-21T13:25:03.449" v="5360" actId="1036"/>
          <ac:picMkLst>
            <pc:docMk/>
            <pc:sldMk cId="3143363354" sldId="960"/>
            <ac:picMk id="3" creationId="{DC8252E8-CA9C-D01F-68B9-80173BAD96FD}"/>
          </ac:picMkLst>
        </pc:picChg>
        <pc:picChg chg="del">
          <ac:chgData name="Smith, Daniel G." userId="fe433bba-9a7e-4ca5-a6d9-37253c3ab2d2" providerId="ADAL" clId="{18B1ED42-198A-4921-86E0-956051DCAC12}" dt="2023-10-21T13:24:51.367" v="5339" actId="478"/>
          <ac:picMkLst>
            <pc:docMk/>
            <pc:sldMk cId="3143363354" sldId="960"/>
            <ac:picMk id="14" creationId="{35B68E99-B471-9016-1669-F9C31BE3EDBD}"/>
          </ac:picMkLst>
        </pc:picChg>
      </pc:sldChg>
      <pc:sldChg chg="addSp delSp add mod ord modAnim">
        <pc:chgData name="Smith, Daniel G." userId="fe433bba-9a7e-4ca5-a6d9-37253c3ab2d2" providerId="ADAL" clId="{18B1ED42-198A-4921-86E0-956051DCAC12}" dt="2023-10-21T13:27:33.951" v="5382"/>
        <pc:sldMkLst>
          <pc:docMk/>
          <pc:sldMk cId="2955008339" sldId="961"/>
        </pc:sldMkLst>
        <pc:picChg chg="del">
          <ac:chgData name="Smith, Daniel G." userId="fe433bba-9a7e-4ca5-a6d9-37253c3ab2d2" providerId="ADAL" clId="{18B1ED42-198A-4921-86E0-956051DCAC12}" dt="2023-10-21T13:25:33.848" v="5362" actId="478"/>
          <ac:picMkLst>
            <pc:docMk/>
            <pc:sldMk cId="2955008339" sldId="961"/>
            <ac:picMk id="3" creationId="{DC8252E8-CA9C-D01F-68B9-80173BAD96FD}"/>
          </ac:picMkLst>
        </pc:picChg>
        <pc:picChg chg="add">
          <ac:chgData name="Smith, Daniel G." userId="fe433bba-9a7e-4ca5-a6d9-37253c3ab2d2" providerId="ADAL" clId="{18B1ED42-198A-4921-86E0-956051DCAC12}" dt="2023-10-21T13:25:34.228" v="5363" actId="22"/>
          <ac:picMkLst>
            <pc:docMk/>
            <pc:sldMk cId="2955008339" sldId="961"/>
            <ac:picMk id="4" creationId="{058BC3A4-63C5-0B90-A577-E59809395540}"/>
          </ac:picMkLst>
        </pc:picChg>
      </pc:sldChg>
      <pc:sldChg chg="modSp add del modAnim">
        <pc:chgData name="Smith, Daniel G." userId="fe433bba-9a7e-4ca5-a6d9-37253c3ab2d2" providerId="ADAL" clId="{18B1ED42-198A-4921-86E0-956051DCAC12}" dt="2023-10-21T13:52:57.016" v="5895" actId="47"/>
        <pc:sldMkLst>
          <pc:docMk/>
          <pc:sldMk cId="3704127225" sldId="962"/>
        </pc:sldMkLst>
        <pc:spChg chg="mod">
          <ac:chgData name="Smith, Daniel G." userId="fe433bba-9a7e-4ca5-a6d9-37253c3ab2d2" providerId="ADAL" clId="{18B1ED42-198A-4921-86E0-956051DCAC12}" dt="2023-10-21T13:32:25.086" v="5396" actId="6549"/>
          <ac:spMkLst>
            <pc:docMk/>
            <pc:sldMk cId="3704127225" sldId="962"/>
            <ac:spMk id="4" creationId="{CD3F5B26-F7CC-791A-FC01-9C87E1668567}"/>
          </ac:spMkLst>
        </pc:spChg>
      </pc:sldChg>
      <pc:sldChg chg="add modAnim">
        <pc:chgData name="Smith, Daniel G." userId="fe433bba-9a7e-4ca5-a6d9-37253c3ab2d2" providerId="ADAL" clId="{18B1ED42-198A-4921-86E0-956051DCAC12}" dt="2023-10-21T13:53:31.758" v="5898"/>
        <pc:sldMkLst>
          <pc:docMk/>
          <pc:sldMk cId="3019048740" sldId="963"/>
        </pc:sldMkLst>
      </pc:sldChg>
      <pc:sldChg chg="add del">
        <pc:chgData name="Smith, Daniel G." userId="fe433bba-9a7e-4ca5-a6d9-37253c3ab2d2" providerId="ADAL" clId="{18B1ED42-198A-4921-86E0-956051DCAC12}" dt="2023-10-21T13:52:51.624" v="5894" actId="47"/>
        <pc:sldMkLst>
          <pc:docMk/>
          <pc:sldMk cId="3012362598" sldId="964"/>
        </pc:sldMkLst>
      </pc:sldChg>
      <pc:sldChg chg="addSp delSp modSp add mod delAnim modAnim">
        <pc:chgData name="Smith, Daniel G." userId="fe433bba-9a7e-4ca5-a6d9-37253c3ab2d2" providerId="ADAL" clId="{18B1ED42-198A-4921-86E0-956051DCAC12}" dt="2023-10-21T13:43:12.611" v="5589"/>
        <pc:sldMkLst>
          <pc:docMk/>
          <pc:sldMk cId="1657031212" sldId="965"/>
        </pc:sldMkLst>
        <pc:spChg chg="add mod">
          <ac:chgData name="Smith, Daniel G." userId="fe433bba-9a7e-4ca5-a6d9-37253c3ab2d2" providerId="ADAL" clId="{18B1ED42-198A-4921-86E0-956051DCAC12}" dt="2023-10-21T13:36:43.688" v="5419" actId="207"/>
          <ac:spMkLst>
            <pc:docMk/>
            <pc:sldMk cId="1657031212" sldId="965"/>
            <ac:spMk id="7" creationId="{53090D04-413A-3136-BDB2-B402A0C9A354}"/>
          </ac:spMkLst>
        </pc:spChg>
        <pc:spChg chg="add mod">
          <ac:chgData name="Smith, Daniel G." userId="fe433bba-9a7e-4ca5-a6d9-37253c3ab2d2" providerId="ADAL" clId="{18B1ED42-198A-4921-86E0-956051DCAC12}" dt="2023-10-21T13:37:57.895" v="5433" actId="1076"/>
          <ac:spMkLst>
            <pc:docMk/>
            <pc:sldMk cId="1657031212" sldId="965"/>
            <ac:spMk id="8" creationId="{84B1B30B-CEDD-160C-840F-9E7344679D90}"/>
          </ac:spMkLst>
        </pc:spChg>
        <pc:spChg chg="add mod">
          <ac:chgData name="Smith, Daniel G." userId="fe433bba-9a7e-4ca5-a6d9-37253c3ab2d2" providerId="ADAL" clId="{18B1ED42-198A-4921-86E0-956051DCAC12}" dt="2023-10-21T13:38:04.998" v="5440" actId="20577"/>
          <ac:spMkLst>
            <pc:docMk/>
            <pc:sldMk cId="1657031212" sldId="965"/>
            <ac:spMk id="9" creationId="{BA7E9B89-FBE8-4FFA-D843-E03A992C235E}"/>
          </ac:spMkLst>
        </pc:spChg>
        <pc:spChg chg="add mod">
          <ac:chgData name="Smith, Daniel G." userId="fe433bba-9a7e-4ca5-a6d9-37253c3ab2d2" providerId="ADAL" clId="{18B1ED42-198A-4921-86E0-956051DCAC12}" dt="2023-10-21T13:38:20.907" v="5444" actId="14100"/>
          <ac:spMkLst>
            <pc:docMk/>
            <pc:sldMk cId="1657031212" sldId="965"/>
            <ac:spMk id="10" creationId="{FC5840D7-BEBE-72B8-959A-40AB42ADA2BE}"/>
          </ac:spMkLst>
        </pc:spChg>
        <pc:spChg chg="mod">
          <ac:chgData name="Smith, Daniel G." userId="fe433bba-9a7e-4ca5-a6d9-37253c3ab2d2" providerId="ADAL" clId="{18B1ED42-198A-4921-86E0-956051DCAC12}" dt="2023-10-21T13:35:18.494" v="5412" actId="6549"/>
          <ac:spMkLst>
            <pc:docMk/>
            <pc:sldMk cId="1657031212" sldId="965"/>
            <ac:spMk id="11" creationId="{B2AAC834-78DD-7D32-5729-595CB0BEF398}"/>
          </ac:spMkLst>
        </pc:spChg>
        <pc:spChg chg="add mod">
          <ac:chgData name="Smith, Daniel G." userId="fe433bba-9a7e-4ca5-a6d9-37253c3ab2d2" providerId="ADAL" clId="{18B1ED42-198A-4921-86E0-956051DCAC12}" dt="2023-10-21T13:42:54.309" v="5588" actId="20577"/>
          <ac:spMkLst>
            <pc:docMk/>
            <pc:sldMk cId="1657031212" sldId="965"/>
            <ac:spMk id="12" creationId="{5B0E34FD-9F45-943A-84D3-AE2609EE2D56}"/>
          </ac:spMkLst>
        </pc:spChg>
        <pc:picChg chg="add del">
          <ac:chgData name="Smith, Daniel G." userId="fe433bba-9a7e-4ca5-a6d9-37253c3ab2d2" providerId="ADAL" clId="{18B1ED42-198A-4921-86E0-956051DCAC12}" dt="2023-10-21T13:36:19.267" v="5414" actId="22"/>
          <ac:picMkLst>
            <pc:docMk/>
            <pc:sldMk cId="1657031212" sldId="965"/>
            <ac:picMk id="3" creationId="{7F58550D-43DE-7D12-D6A8-A5EEA1CA475C}"/>
          </ac:picMkLst>
        </pc:picChg>
        <pc:picChg chg="del">
          <ac:chgData name="Smith, Daniel G." userId="fe433bba-9a7e-4ca5-a6d9-37253c3ab2d2" providerId="ADAL" clId="{18B1ED42-198A-4921-86E0-956051DCAC12}" dt="2023-10-21T13:36:20.374" v="5415" actId="478"/>
          <ac:picMkLst>
            <pc:docMk/>
            <pc:sldMk cId="1657031212" sldId="965"/>
            <ac:picMk id="4" creationId="{058BC3A4-63C5-0B90-A577-E59809395540}"/>
          </ac:picMkLst>
        </pc:picChg>
        <pc:picChg chg="add">
          <ac:chgData name="Smith, Daniel G." userId="fe433bba-9a7e-4ca5-a6d9-37253c3ab2d2" providerId="ADAL" clId="{18B1ED42-198A-4921-86E0-956051DCAC12}" dt="2023-10-21T13:36:21.135" v="5416" actId="22"/>
          <ac:picMkLst>
            <pc:docMk/>
            <pc:sldMk cId="1657031212" sldId="965"/>
            <ac:picMk id="6" creationId="{020A7D37-CB5B-B8A0-3540-770666A0F42A}"/>
          </ac:picMkLst>
        </pc:picChg>
        <pc:picChg chg="add mod">
          <ac:chgData name="Smith, Daniel G." userId="fe433bba-9a7e-4ca5-a6d9-37253c3ab2d2" providerId="ADAL" clId="{18B1ED42-198A-4921-86E0-956051DCAC12}" dt="2023-10-21T13:40:25.701" v="5557" actId="1076"/>
          <ac:picMkLst>
            <pc:docMk/>
            <pc:sldMk cId="1657031212" sldId="965"/>
            <ac:picMk id="13" creationId="{2D8492CC-C827-AF1E-B920-5A7843DB6534}"/>
          </ac:picMkLst>
        </pc:picChg>
      </pc:sldChg>
      <pc:sldChg chg="add del">
        <pc:chgData name="Smith, Daniel G." userId="fe433bba-9a7e-4ca5-a6d9-37253c3ab2d2" providerId="ADAL" clId="{18B1ED42-198A-4921-86E0-956051DCAC12}" dt="2023-10-21T13:33:50.773" v="5400"/>
        <pc:sldMkLst>
          <pc:docMk/>
          <pc:sldMk cId="3925056267" sldId="965"/>
        </pc:sldMkLst>
      </pc:sldChg>
      <pc:sldChg chg="addSp delSp modSp add mod addAnim delAnim modAnim">
        <pc:chgData name="Smith, Daniel G." userId="fe433bba-9a7e-4ca5-a6d9-37253c3ab2d2" providerId="ADAL" clId="{18B1ED42-198A-4921-86E0-956051DCAC12}" dt="2023-10-21T13:52:34.646" v="5893"/>
        <pc:sldMkLst>
          <pc:docMk/>
          <pc:sldMk cId="2614528012" sldId="966"/>
        </pc:sldMkLst>
        <pc:spChg chg="add mod topLvl">
          <ac:chgData name="Smith, Daniel G." userId="fe433bba-9a7e-4ca5-a6d9-37253c3ab2d2" providerId="ADAL" clId="{18B1ED42-198A-4921-86E0-956051DCAC12}" dt="2023-10-21T13:47:34.641" v="5802" actId="165"/>
          <ac:spMkLst>
            <pc:docMk/>
            <pc:sldMk cId="2614528012" sldId="966"/>
            <ac:spMk id="2" creationId="{A0606981-24C4-1A77-A4BE-E4B8F9EBD642}"/>
          </ac:spMkLst>
        </pc:spChg>
        <pc:spChg chg="add del mod topLvl">
          <ac:chgData name="Smith, Daniel G." userId="fe433bba-9a7e-4ca5-a6d9-37253c3ab2d2" providerId="ADAL" clId="{18B1ED42-198A-4921-86E0-956051DCAC12}" dt="2023-10-21T13:47:34.641" v="5802" actId="165"/>
          <ac:spMkLst>
            <pc:docMk/>
            <pc:sldMk cId="2614528012" sldId="966"/>
            <ac:spMk id="3" creationId="{3BB33B75-6440-B00D-B333-1476339B0FE2}"/>
          </ac:spMkLst>
        </pc:spChg>
        <pc:spChg chg="add del mod ord topLvl">
          <ac:chgData name="Smith, Daniel G." userId="fe433bba-9a7e-4ca5-a6d9-37253c3ab2d2" providerId="ADAL" clId="{18B1ED42-198A-4921-86E0-956051DCAC12}" dt="2023-10-21T13:47:34.641" v="5802" actId="165"/>
          <ac:spMkLst>
            <pc:docMk/>
            <pc:sldMk cId="2614528012" sldId="966"/>
            <ac:spMk id="4" creationId="{7276F838-22F9-9117-8AA2-A8D47A77E7C7}"/>
          </ac:spMkLst>
        </pc:spChg>
        <pc:spChg chg="add mod topLvl">
          <ac:chgData name="Smith, Daniel G." userId="fe433bba-9a7e-4ca5-a6d9-37253c3ab2d2" providerId="ADAL" clId="{18B1ED42-198A-4921-86E0-956051DCAC12}" dt="2023-10-21T13:47:34.641" v="5802" actId="165"/>
          <ac:spMkLst>
            <pc:docMk/>
            <pc:sldMk cId="2614528012" sldId="966"/>
            <ac:spMk id="5" creationId="{18E50EE4-7D83-D638-D3F2-9DB4C0393889}"/>
          </ac:spMkLst>
        </pc:spChg>
        <pc:spChg chg="ord">
          <ac:chgData name="Smith, Daniel G." userId="fe433bba-9a7e-4ca5-a6d9-37253c3ab2d2" providerId="ADAL" clId="{18B1ED42-198A-4921-86E0-956051DCAC12}" dt="2023-10-21T13:46:18.822" v="5783" actId="167"/>
          <ac:spMkLst>
            <pc:docMk/>
            <pc:sldMk cId="2614528012" sldId="966"/>
            <ac:spMk id="7" creationId="{53090D04-413A-3136-BDB2-B402A0C9A354}"/>
          </ac:spMkLst>
        </pc:spChg>
        <pc:spChg chg="del">
          <ac:chgData name="Smith, Daniel G." userId="fe433bba-9a7e-4ca5-a6d9-37253c3ab2d2" providerId="ADAL" clId="{18B1ED42-198A-4921-86E0-956051DCAC12}" dt="2023-10-21T13:43:24.510" v="5591" actId="478"/>
          <ac:spMkLst>
            <pc:docMk/>
            <pc:sldMk cId="2614528012" sldId="966"/>
            <ac:spMk id="8" creationId="{84B1B30B-CEDD-160C-840F-9E7344679D90}"/>
          </ac:spMkLst>
        </pc:spChg>
        <pc:spChg chg="del">
          <ac:chgData name="Smith, Daniel G." userId="fe433bba-9a7e-4ca5-a6d9-37253c3ab2d2" providerId="ADAL" clId="{18B1ED42-198A-4921-86E0-956051DCAC12}" dt="2023-10-21T13:43:24.510" v="5591" actId="478"/>
          <ac:spMkLst>
            <pc:docMk/>
            <pc:sldMk cId="2614528012" sldId="966"/>
            <ac:spMk id="9" creationId="{BA7E9B89-FBE8-4FFA-D843-E03A992C235E}"/>
          </ac:spMkLst>
        </pc:spChg>
        <pc:spChg chg="del">
          <ac:chgData name="Smith, Daniel G." userId="fe433bba-9a7e-4ca5-a6d9-37253c3ab2d2" providerId="ADAL" clId="{18B1ED42-198A-4921-86E0-956051DCAC12}" dt="2023-10-21T13:43:24.510" v="5591" actId="478"/>
          <ac:spMkLst>
            <pc:docMk/>
            <pc:sldMk cId="2614528012" sldId="966"/>
            <ac:spMk id="10" creationId="{FC5840D7-BEBE-72B8-959A-40AB42ADA2BE}"/>
          </ac:spMkLst>
        </pc:spChg>
        <pc:spChg chg="mod">
          <ac:chgData name="Smith, Daniel G." userId="fe433bba-9a7e-4ca5-a6d9-37253c3ab2d2" providerId="ADAL" clId="{18B1ED42-198A-4921-86E0-956051DCAC12}" dt="2023-10-21T13:44:10.046" v="5628" actId="20577"/>
          <ac:spMkLst>
            <pc:docMk/>
            <pc:sldMk cId="2614528012" sldId="966"/>
            <ac:spMk id="12" creationId="{5B0E34FD-9F45-943A-84D3-AE2609EE2D56}"/>
          </ac:spMkLst>
        </pc:spChg>
        <pc:spChg chg="add mod topLvl">
          <ac:chgData name="Smith, Daniel G." userId="fe433bba-9a7e-4ca5-a6d9-37253c3ab2d2" providerId="ADAL" clId="{18B1ED42-198A-4921-86E0-956051DCAC12}" dt="2023-10-21T13:47:34.641" v="5802" actId="165"/>
          <ac:spMkLst>
            <pc:docMk/>
            <pc:sldMk cId="2614528012" sldId="966"/>
            <ac:spMk id="14" creationId="{98096E9D-3357-2B8E-01E8-50AD4E77CAF8}"/>
          </ac:spMkLst>
        </pc:spChg>
        <pc:spChg chg="add mod topLvl">
          <ac:chgData name="Smith, Daniel G." userId="fe433bba-9a7e-4ca5-a6d9-37253c3ab2d2" providerId="ADAL" clId="{18B1ED42-198A-4921-86E0-956051DCAC12}" dt="2023-10-21T13:47:34.641" v="5802" actId="165"/>
          <ac:spMkLst>
            <pc:docMk/>
            <pc:sldMk cId="2614528012" sldId="966"/>
            <ac:spMk id="15" creationId="{B443D84E-4B57-A9DB-B11B-8CC4B992B81B}"/>
          </ac:spMkLst>
        </pc:spChg>
        <pc:spChg chg="add mod topLvl">
          <ac:chgData name="Smith, Daniel G." userId="fe433bba-9a7e-4ca5-a6d9-37253c3ab2d2" providerId="ADAL" clId="{18B1ED42-198A-4921-86E0-956051DCAC12}" dt="2023-10-21T13:47:34.641" v="5802" actId="165"/>
          <ac:spMkLst>
            <pc:docMk/>
            <pc:sldMk cId="2614528012" sldId="966"/>
            <ac:spMk id="16" creationId="{A14F82E3-7677-93FB-F7DA-86F53614F91B}"/>
          </ac:spMkLst>
        </pc:spChg>
        <pc:spChg chg="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19" creationId="{3E547DD3-D76F-66DB-8852-0D23E281BBBC}"/>
          </ac:spMkLst>
        </pc:spChg>
        <pc:spChg chg="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0" creationId="{0A5F008A-626F-CF9D-F586-63EA8BCA4D66}"/>
          </ac:spMkLst>
        </pc:spChg>
        <pc:spChg chg="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1" creationId="{ACA7C5E1-BC9F-7251-AF20-94929A228AE9}"/>
          </ac:spMkLst>
        </pc:spChg>
        <pc:spChg chg="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2" creationId="{F833D281-C19E-4AD1-E06B-366A462D3ED0}"/>
          </ac:spMkLst>
        </pc:spChg>
        <pc:spChg chg="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3" creationId="{367E82A4-FD2D-1504-048A-44549AEF251E}"/>
          </ac:spMkLst>
        </pc:spChg>
        <pc:spChg chg="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4" creationId="{70414A0C-696A-E0EF-9683-865DE848C516}"/>
          </ac:spMkLst>
        </pc:spChg>
        <pc:spChg chg="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5" creationId="{D205D19F-615B-C997-72FC-7C831BBD4756}"/>
          </ac:spMkLst>
        </pc:spChg>
        <pc:spChg chg="add 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6" creationId="{7590E10F-19F5-E01A-61EA-1C8DE987C3F4}"/>
          </ac:spMkLst>
        </pc:spChg>
        <pc:spChg chg="add 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7" creationId="{3AA3CCCE-9DE9-C223-8D7B-392D5741B6B9}"/>
          </ac:spMkLst>
        </pc:spChg>
        <pc:spChg chg="add 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8" creationId="{DD10BFAD-19D1-7487-E49D-6D9BC1992EA2}"/>
          </ac:spMkLst>
        </pc:spChg>
        <pc:spChg chg="add 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29" creationId="{FED57222-E41C-600B-2889-CD690C03A4FD}"/>
          </ac:spMkLst>
        </pc:spChg>
        <pc:spChg chg="add 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30" creationId="{C48B66C6-D467-9A2F-4F79-5440BF9DFBF4}"/>
          </ac:spMkLst>
        </pc:spChg>
        <pc:spChg chg="add 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31" creationId="{175A2AC5-FDF5-78EA-A367-AF416775C86F}"/>
          </ac:spMkLst>
        </pc:spChg>
        <pc:spChg chg="add 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32" creationId="{945F50FB-7ECA-05EB-33F5-1D81B8597948}"/>
          </ac:spMkLst>
        </pc:spChg>
        <pc:spChg chg="add 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33" creationId="{4DAE148D-07E6-E7E6-431F-92C854186DBC}"/>
          </ac:spMkLst>
        </pc:spChg>
        <pc:spChg chg="add mod">
          <ac:chgData name="Smith, Daniel G." userId="fe433bba-9a7e-4ca5-a6d9-37253c3ab2d2" providerId="ADAL" clId="{18B1ED42-198A-4921-86E0-956051DCAC12}" dt="2023-10-21T13:48:05.386" v="5806"/>
          <ac:spMkLst>
            <pc:docMk/>
            <pc:sldMk cId="2614528012" sldId="966"/>
            <ac:spMk id="34" creationId="{D7AC2FC9-B1D5-861C-A50F-964B126E0F15}"/>
          </ac:spMkLst>
        </pc:spChg>
        <pc:spChg chg="add mod">
          <ac:chgData name="Smith, Daniel G." userId="fe433bba-9a7e-4ca5-a6d9-37253c3ab2d2" providerId="ADAL" clId="{18B1ED42-198A-4921-86E0-956051DCAC12}" dt="2023-10-21T13:49:14.289" v="5818" actId="1076"/>
          <ac:spMkLst>
            <pc:docMk/>
            <pc:sldMk cId="2614528012" sldId="966"/>
            <ac:spMk id="35" creationId="{DB489C71-EC12-8E70-5B7C-09012A8379C7}"/>
          </ac:spMkLst>
        </pc:spChg>
        <pc:spChg chg="add mod">
          <ac:chgData name="Smith, Daniel G." userId="fe433bba-9a7e-4ca5-a6d9-37253c3ab2d2" providerId="ADAL" clId="{18B1ED42-198A-4921-86E0-956051DCAC12}" dt="2023-10-21T13:49:44.199" v="5860" actId="207"/>
          <ac:spMkLst>
            <pc:docMk/>
            <pc:sldMk cId="2614528012" sldId="966"/>
            <ac:spMk id="37" creationId="{1844EB4A-F947-AE44-3804-E0A377945E49}"/>
          </ac:spMkLst>
        </pc:spChg>
        <pc:spChg chg="add del mod">
          <ac:chgData name="Smith, Daniel G." userId="fe433bba-9a7e-4ca5-a6d9-37253c3ab2d2" providerId="ADAL" clId="{18B1ED42-198A-4921-86E0-956051DCAC12}" dt="2023-10-21T13:49:48.646" v="5862"/>
          <ac:spMkLst>
            <pc:docMk/>
            <pc:sldMk cId="2614528012" sldId="966"/>
            <ac:spMk id="38" creationId="{A33C9F70-1C5E-EEB2-5C18-9891645469AF}"/>
          </ac:spMkLst>
        </pc:spChg>
        <pc:spChg chg="add mod">
          <ac:chgData name="Smith, Daniel G." userId="fe433bba-9a7e-4ca5-a6d9-37253c3ab2d2" providerId="ADAL" clId="{18B1ED42-198A-4921-86E0-956051DCAC12}" dt="2023-10-21T13:50:11.494" v="5889" actId="6549"/>
          <ac:spMkLst>
            <pc:docMk/>
            <pc:sldMk cId="2614528012" sldId="966"/>
            <ac:spMk id="39" creationId="{B3B615A7-6CEB-5B3C-6FFA-CE7B078CD349}"/>
          </ac:spMkLst>
        </pc:spChg>
        <pc:grpChg chg="add del mod">
          <ac:chgData name="Smith, Daniel G." userId="fe433bba-9a7e-4ca5-a6d9-37253c3ab2d2" providerId="ADAL" clId="{18B1ED42-198A-4921-86E0-956051DCAC12}" dt="2023-10-21T13:47:34.641" v="5802" actId="165"/>
          <ac:grpSpMkLst>
            <pc:docMk/>
            <pc:sldMk cId="2614528012" sldId="966"/>
            <ac:grpSpMk id="17" creationId="{85F433E9-3A89-F3DA-4E15-2B8C4695189D}"/>
          </ac:grpSpMkLst>
        </pc:grpChg>
        <pc:grpChg chg="add mod">
          <ac:chgData name="Smith, Daniel G." userId="fe433bba-9a7e-4ca5-a6d9-37253c3ab2d2" providerId="ADAL" clId="{18B1ED42-198A-4921-86E0-956051DCAC12}" dt="2023-10-21T13:48:05.386" v="5806"/>
          <ac:grpSpMkLst>
            <pc:docMk/>
            <pc:sldMk cId="2614528012" sldId="966"/>
            <ac:grpSpMk id="18" creationId="{11F42E40-414B-77AB-AC52-C8AB0DEE8499}"/>
          </ac:grpSpMkLst>
        </pc:grpChg>
        <pc:picChg chg="ord">
          <ac:chgData name="Smith, Daniel G." userId="fe433bba-9a7e-4ca5-a6d9-37253c3ab2d2" providerId="ADAL" clId="{18B1ED42-198A-4921-86E0-956051DCAC12}" dt="2023-10-21T13:46:21.853" v="5784" actId="167"/>
          <ac:picMkLst>
            <pc:docMk/>
            <pc:sldMk cId="2614528012" sldId="966"/>
            <ac:picMk id="6" creationId="{020A7D37-CB5B-B8A0-3540-770666A0F42A}"/>
          </ac:picMkLst>
        </pc:picChg>
        <pc:picChg chg="del">
          <ac:chgData name="Smith, Daniel G." userId="fe433bba-9a7e-4ca5-a6d9-37253c3ab2d2" providerId="ADAL" clId="{18B1ED42-198A-4921-86E0-956051DCAC12}" dt="2023-10-21T13:43:30.269" v="5593" actId="478"/>
          <ac:picMkLst>
            <pc:docMk/>
            <pc:sldMk cId="2614528012" sldId="966"/>
            <ac:picMk id="13" creationId="{2D8492CC-C827-AF1E-B920-5A7843DB6534}"/>
          </ac:picMkLst>
        </pc:picChg>
      </pc:sldChg>
      <pc:sldChg chg="add del">
        <pc:chgData name="Smith, Daniel G." userId="fe433bba-9a7e-4ca5-a6d9-37253c3ab2d2" providerId="ADAL" clId="{18B1ED42-198A-4921-86E0-956051DCAC12}" dt="2023-10-21T13:57:17.165" v="5961" actId="47"/>
        <pc:sldMkLst>
          <pc:docMk/>
          <pc:sldMk cId="1555734517" sldId="967"/>
        </pc:sldMkLst>
      </pc:sldChg>
      <pc:sldChg chg="addSp delSp modSp add del mod modAnim">
        <pc:chgData name="Smith, Daniel G." userId="fe433bba-9a7e-4ca5-a6d9-37253c3ab2d2" providerId="ADAL" clId="{18B1ED42-198A-4921-86E0-956051DCAC12}" dt="2023-10-21T13:59:32.490" v="5981" actId="47"/>
        <pc:sldMkLst>
          <pc:docMk/>
          <pc:sldMk cId="2864359137" sldId="968"/>
        </pc:sldMkLst>
        <pc:spChg chg="add mod">
          <ac:chgData name="Smith, Daniel G." userId="fe433bba-9a7e-4ca5-a6d9-37253c3ab2d2" providerId="ADAL" clId="{18B1ED42-198A-4921-86E0-956051DCAC12}" dt="2023-10-21T13:59:25.559" v="5978" actId="20577"/>
          <ac:spMkLst>
            <pc:docMk/>
            <pc:sldMk cId="2864359137" sldId="968"/>
            <ac:spMk id="2" creationId="{B28E4F49-F927-A4BB-DCD4-D591D5EC3849}"/>
          </ac:spMkLst>
        </pc:spChg>
        <pc:graphicFrameChg chg="del">
          <ac:chgData name="Smith, Daniel G." userId="fe433bba-9a7e-4ca5-a6d9-37253c3ab2d2" providerId="ADAL" clId="{18B1ED42-198A-4921-86E0-956051DCAC12}" dt="2023-10-21T13:59:10.751" v="5974" actId="478"/>
          <ac:graphicFrameMkLst>
            <pc:docMk/>
            <pc:sldMk cId="2864359137" sldId="968"/>
            <ac:graphicFrameMk id="4" creationId="{6C8E5817-3CDA-808D-85A2-8435F1FC8CEA}"/>
          </ac:graphicFrameMkLst>
        </pc:graphicFrameChg>
      </pc:sldChg>
      <pc:sldChg chg="add del">
        <pc:chgData name="Smith, Daniel G." userId="fe433bba-9a7e-4ca5-a6d9-37253c3ab2d2" providerId="ADAL" clId="{18B1ED42-198A-4921-86E0-956051DCAC12}" dt="2023-10-21T13:56:54.549" v="5959" actId="47"/>
        <pc:sldMkLst>
          <pc:docMk/>
          <pc:sldMk cId="3760555487" sldId="968"/>
        </pc:sldMkLst>
      </pc:sldChg>
      <pc:sldChg chg="addSp delSp modSp add mod delAnim modAnim">
        <pc:chgData name="Smith, Daniel G." userId="fe433bba-9a7e-4ca5-a6d9-37253c3ab2d2" providerId="ADAL" clId="{18B1ED42-198A-4921-86E0-956051DCAC12}" dt="2023-10-21T13:58:50.763" v="5971"/>
        <pc:sldMkLst>
          <pc:docMk/>
          <pc:sldMk cId="787418590" sldId="969"/>
        </pc:sldMkLst>
        <pc:spChg chg="del">
          <ac:chgData name="Smith, Daniel G." userId="fe433bba-9a7e-4ca5-a6d9-37253c3ab2d2" providerId="ADAL" clId="{18B1ED42-198A-4921-86E0-956051DCAC12}" dt="2023-10-21T13:57:59.383" v="5965" actId="478"/>
          <ac:spMkLst>
            <pc:docMk/>
            <pc:sldMk cId="787418590" sldId="969"/>
            <ac:spMk id="11" creationId="{B2AAC834-78DD-7D32-5729-595CB0BEF398}"/>
          </ac:spMkLst>
        </pc:spChg>
        <pc:spChg chg="del">
          <ac:chgData name="Smith, Daniel G." userId="fe433bba-9a7e-4ca5-a6d9-37253c3ab2d2" providerId="ADAL" clId="{18B1ED42-198A-4921-86E0-956051DCAC12}" dt="2023-10-21T13:57:48.281" v="5963" actId="478"/>
          <ac:spMkLst>
            <pc:docMk/>
            <pc:sldMk cId="787418590" sldId="969"/>
            <ac:spMk id="12" creationId="{5B0E34FD-9F45-943A-84D3-AE2609EE2D56}"/>
          </ac:spMkLst>
        </pc:spChg>
        <pc:spChg chg="mod">
          <ac:chgData name="Smith, Daniel G." userId="fe433bba-9a7e-4ca5-a6d9-37253c3ab2d2" providerId="ADAL" clId="{18B1ED42-198A-4921-86E0-956051DCAC12}" dt="2023-10-21T13:57:51.565" v="5964" actId="6549"/>
          <ac:spMkLst>
            <pc:docMk/>
            <pc:sldMk cId="787418590" sldId="969"/>
            <ac:spMk id="35" creationId="{DB489C71-EC12-8E70-5B7C-09012A8379C7}"/>
          </ac:spMkLst>
        </pc:spChg>
        <pc:picChg chg="add mod">
          <ac:chgData name="Smith, Daniel G." userId="fe433bba-9a7e-4ca5-a6d9-37253c3ab2d2" providerId="ADAL" clId="{18B1ED42-198A-4921-86E0-956051DCAC12}" dt="2023-10-21T13:58:22.664" v="5968" actId="1076"/>
          <ac:picMkLst>
            <pc:docMk/>
            <pc:sldMk cId="787418590" sldId="969"/>
            <ac:picMk id="8" creationId="{46591D3C-C560-5FED-F5CE-3C344761C12B}"/>
          </ac:picMkLst>
        </pc:picChg>
      </pc:sldChg>
      <pc:sldChg chg="addSp delSp modSp add mod modAnim">
        <pc:chgData name="Smith, Daniel G." userId="fe433bba-9a7e-4ca5-a6d9-37253c3ab2d2" providerId="ADAL" clId="{18B1ED42-198A-4921-86E0-956051DCAC12}" dt="2024-01-05T17:59:08.280" v="6102" actId="1076"/>
        <pc:sldMkLst>
          <pc:docMk/>
          <pc:sldMk cId="1254492344" sldId="970"/>
        </pc:sldMkLst>
        <pc:spChg chg="add mod">
          <ac:chgData name="Smith, Daniel G." userId="fe433bba-9a7e-4ca5-a6d9-37253c3ab2d2" providerId="ADAL" clId="{18B1ED42-198A-4921-86E0-956051DCAC12}" dt="2023-10-21T14:00:11.070" v="5988" actId="208"/>
          <ac:spMkLst>
            <pc:docMk/>
            <pc:sldMk cId="1254492344" sldId="970"/>
            <ac:spMk id="2" creationId="{3C8EAF13-392F-56FB-A959-F0DAAF8ADC61}"/>
          </ac:spMkLst>
        </pc:spChg>
        <pc:spChg chg="add mod">
          <ac:chgData name="Smith, Daniel G." userId="fe433bba-9a7e-4ca5-a6d9-37253c3ab2d2" providerId="ADAL" clId="{18B1ED42-198A-4921-86E0-956051DCAC12}" dt="2024-01-05T17:59:08.280" v="6102" actId="1076"/>
          <ac:spMkLst>
            <pc:docMk/>
            <pc:sldMk cId="1254492344" sldId="970"/>
            <ac:spMk id="3" creationId="{6393C002-FA1A-AC7E-0A3C-E0D8568063FD}"/>
          </ac:spMkLst>
        </pc:spChg>
        <pc:spChg chg="add mod">
          <ac:chgData name="Smith, Daniel G." userId="fe433bba-9a7e-4ca5-a6d9-37253c3ab2d2" providerId="ADAL" clId="{18B1ED42-198A-4921-86E0-956051DCAC12}" dt="2023-10-21T14:08:24.271" v="6097" actId="1076"/>
          <ac:spMkLst>
            <pc:docMk/>
            <pc:sldMk cId="1254492344" sldId="970"/>
            <ac:spMk id="5" creationId="{C3F3228D-948D-69FE-49F4-AF07E2230146}"/>
          </ac:spMkLst>
        </pc:spChg>
        <pc:spChg chg="del">
          <ac:chgData name="Smith, Daniel G." userId="fe433bba-9a7e-4ca5-a6d9-37253c3ab2d2" providerId="ADAL" clId="{18B1ED42-198A-4921-86E0-956051DCAC12}" dt="2023-10-21T13:59:58.968" v="5984" actId="478"/>
          <ac:spMkLst>
            <pc:docMk/>
            <pc:sldMk cId="1254492344" sldId="970"/>
            <ac:spMk id="11" creationId="{C12F28EA-96A9-4D8B-71C4-D235EDC2F0C2}"/>
          </ac:spMkLst>
        </pc:spChg>
      </pc:sldChg>
      <pc:sldChg chg="add del">
        <pc:chgData name="Smith, Daniel G." userId="fe433bba-9a7e-4ca5-a6d9-37253c3ab2d2" providerId="ADAL" clId="{18B1ED42-198A-4921-86E0-956051DCAC12}" dt="2023-10-21T13:59:07.027" v="5973" actId="47"/>
        <pc:sldMkLst>
          <pc:docMk/>
          <pc:sldMk cId="3451088495" sldId="970"/>
        </pc:sldMkLst>
      </pc:sldChg>
      <pc:sldMasterChg chg="delSldLayout">
        <pc:chgData name="Smith, Daniel G." userId="fe433bba-9a7e-4ca5-a6d9-37253c3ab2d2" providerId="ADAL" clId="{18B1ED42-198A-4921-86E0-956051DCAC12}" dt="2023-10-19T00:18:02.587" v="214" actId="47"/>
        <pc:sldMasterMkLst>
          <pc:docMk/>
          <pc:sldMasterMk cId="1764879644" sldId="2147483703"/>
        </pc:sldMasterMkLst>
        <pc:sldLayoutChg chg="del">
          <pc:chgData name="Smith, Daniel G." userId="fe433bba-9a7e-4ca5-a6d9-37253c3ab2d2" providerId="ADAL" clId="{18B1ED42-198A-4921-86E0-956051DCAC12}" dt="2023-10-19T00:18:02.587" v="214" actId="47"/>
          <pc:sldLayoutMkLst>
            <pc:docMk/>
            <pc:sldMasterMk cId="1764879644" sldId="2147483703"/>
            <pc:sldLayoutMk cId="156021252" sldId="2147483717"/>
          </pc:sldLayoutMkLst>
        </pc:sldLayoutChg>
      </pc:sldMasterChg>
    </pc:docChg>
  </pc:docChgLst>
  <pc:docChgLst>
    <pc:chgData name="Smith, Daniel G." userId="fe433bba-9a7e-4ca5-a6d9-37253c3ab2d2" providerId="ADAL" clId="{CCD61046-357A-B54D-A25A-C1E810891BD7}"/>
    <pc:docChg chg="undo custSel addSld delSld modSld sldOrd">
      <pc:chgData name="Smith, Daniel G." userId="fe433bba-9a7e-4ca5-a6d9-37253c3ab2d2" providerId="ADAL" clId="{CCD61046-357A-B54D-A25A-C1E810891BD7}" dt="2023-10-18T22:47:46.700" v="332" actId="207"/>
      <pc:docMkLst>
        <pc:docMk/>
      </pc:docMkLst>
      <pc:sldChg chg="addSp delSp modSp">
        <pc:chgData name="Smith, Daniel G." userId="fe433bba-9a7e-4ca5-a6d9-37253c3ab2d2" providerId="ADAL" clId="{CCD61046-357A-B54D-A25A-C1E810891BD7}" dt="2023-10-18T22:47:32.813" v="329" actId="21"/>
        <pc:sldMkLst>
          <pc:docMk/>
          <pc:sldMk cId="4281035908" sldId="651"/>
        </pc:sldMkLst>
        <pc:spChg chg="mod">
          <ac:chgData name="Smith, Daniel G." userId="fe433bba-9a7e-4ca5-a6d9-37253c3ab2d2" providerId="ADAL" clId="{CCD61046-357A-B54D-A25A-C1E810891BD7}" dt="2023-10-18T22:14:39.832" v="308" actId="255"/>
          <ac:spMkLst>
            <pc:docMk/>
            <pc:sldMk cId="4281035908" sldId="651"/>
            <ac:spMk id="2" creationId="{A266DEC3-4D82-4604-BFB8-DCB4FC3305A9}"/>
          </ac:spMkLst>
        </pc:spChg>
        <pc:spChg chg="mod">
          <ac:chgData name="Smith, Daniel G." userId="fe433bba-9a7e-4ca5-a6d9-37253c3ab2d2" providerId="ADAL" clId="{CCD61046-357A-B54D-A25A-C1E810891BD7}" dt="2023-10-18T22:05:50.977" v="188" actId="1035"/>
          <ac:spMkLst>
            <pc:docMk/>
            <pc:sldMk cId="4281035908" sldId="651"/>
            <ac:spMk id="3" creationId="{17F5FEB4-8928-4DD9-842C-44016230E2C9}"/>
          </ac:spMkLst>
        </pc:spChg>
        <pc:spChg chg="add del mod">
          <ac:chgData name="Smith, Daniel G." userId="fe433bba-9a7e-4ca5-a6d9-37253c3ab2d2" providerId="ADAL" clId="{CCD61046-357A-B54D-A25A-C1E810891BD7}" dt="2023-10-18T22:04:56.496" v="146" actId="478"/>
          <ac:spMkLst>
            <pc:docMk/>
            <pc:sldMk cId="4281035908" sldId="651"/>
            <ac:spMk id="6" creationId="{3AB0CCBA-9DAC-3B75-6028-70D7C0D8EC31}"/>
          </ac:spMkLst>
        </pc:spChg>
        <pc:spChg chg="add mod">
          <ac:chgData name="Smith, Daniel G." userId="fe433bba-9a7e-4ca5-a6d9-37253c3ab2d2" providerId="ADAL" clId="{CCD61046-357A-B54D-A25A-C1E810891BD7}" dt="2023-10-18T22:05:34.267" v="182" actId="1035"/>
          <ac:spMkLst>
            <pc:docMk/>
            <pc:sldMk cId="4281035908" sldId="651"/>
            <ac:spMk id="8" creationId="{C6F3EF6C-1E1E-7DC0-DCE9-556102CA3F2E}"/>
          </ac:spMkLst>
        </pc:spChg>
        <pc:spChg chg="add del mod">
          <ac:chgData name="Smith, Daniel G." userId="fe433bba-9a7e-4ca5-a6d9-37253c3ab2d2" providerId="ADAL" clId="{CCD61046-357A-B54D-A25A-C1E810891BD7}" dt="2023-10-18T22:47:32.813" v="329" actId="21"/>
          <ac:spMkLst>
            <pc:docMk/>
            <pc:sldMk cId="4281035908" sldId="651"/>
            <ac:spMk id="10" creationId="{BD42921E-72EF-394E-9DE8-FA3CB66C92A2}"/>
          </ac:spMkLst>
        </pc:spChg>
      </pc:sldChg>
      <pc:sldChg chg="modSp del">
        <pc:chgData name="Smith, Daniel G." userId="fe433bba-9a7e-4ca5-a6d9-37253c3ab2d2" providerId="ADAL" clId="{CCD61046-357A-B54D-A25A-C1E810891BD7}" dt="2023-10-18T22:06:34.966" v="189" actId="2696"/>
        <pc:sldMkLst>
          <pc:docMk/>
          <pc:sldMk cId="844221102" sldId="672"/>
        </pc:sldMkLst>
        <pc:spChg chg="mod">
          <ac:chgData name="Smith, Daniel G." userId="fe433bba-9a7e-4ca5-a6d9-37253c3ab2d2" providerId="ADAL" clId="{CCD61046-357A-B54D-A25A-C1E810891BD7}" dt="2023-10-18T22:05:13.924" v="168" actId="20577"/>
          <ac:spMkLst>
            <pc:docMk/>
            <pc:sldMk cId="844221102" sldId="672"/>
            <ac:spMk id="3" creationId="{D1F15C8A-768F-4265-809B-64F7B55C9042}"/>
          </ac:spMkLst>
        </pc:spChg>
      </pc:sldChg>
      <pc:sldChg chg="ord">
        <pc:chgData name="Smith, Daniel G." userId="fe433bba-9a7e-4ca5-a6d9-37253c3ab2d2" providerId="ADAL" clId="{CCD61046-357A-B54D-A25A-C1E810891BD7}" dt="2023-10-18T22:06:41.188" v="190" actId="1076"/>
        <pc:sldMkLst>
          <pc:docMk/>
          <pc:sldMk cId="3213791077" sldId="771"/>
        </pc:sldMkLst>
      </pc:sldChg>
      <pc:sldChg chg="addSp delSp modSp new mod modClrScheme chgLayout">
        <pc:chgData name="Smith, Daniel G." userId="fe433bba-9a7e-4ca5-a6d9-37253c3ab2d2" providerId="ADAL" clId="{CCD61046-357A-B54D-A25A-C1E810891BD7}" dt="2023-10-18T22:47:46.700" v="332" actId="207"/>
        <pc:sldMkLst>
          <pc:docMk/>
          <pc:sldMk cId="318350373" sldId="927"/>
        </pc:sldMkLst>
        <pc:spChg chg="del mod ord">
          <ac:chgData name="Smith, Daniel G." userId="fe433bba-9a7e-4ca5-a6d9-37253c3ab2d2" providerId="ADAL" clId="{CCD61046-357A-B54D-A25A-C1E810891BD7}" dt="2023-10-18T22:47:42.519" v="331" actId="478"/>
          <ac:spMkLst>
            <pc:docMk/>
            <pc:sldMk cId="318350373" sldId="927"/>
            <ac:spMk id="2" creationId="{66E70D7D-A8ED-D0F2-9CE9-2F6A42DE8914}"/>
          </ac:spMkLst>
        </pc:spChg>
        <pc:spChg chg="del">
          <ac:chgData name="Smith, Daniel G." userId="fe433bba-9a7e-4ca5-a6d9-37253c3ab2d2" providerId="ADAL" clId="{CCD61046-357A-B54D-A25A-C1E810891BD7}" dt="2023-10-18T22:47:18.768" v="328" actId="700"/>
          <ac:spMkLst>
            <pc:docMk/>
            <pc:sldMk cId="318350373" sldId="927"/>
            <ac:spMk id="3" creationId="{5E80D033-E70B-24E5-0EBB-9EF245061137}"/>
          </ac:spMkLst>
        </pc:spChg>
        <pc:spChg chg="add mod">
          <ac:chgData name="Smith, Daniel G." userId="fe433bba-9a7e-4ca5-a6d9-37253c3ab2d2" providerId="ADAL" clId="{CCD61046-357A-B54D-A25A-C1E810891BD7}" dt="2023-10-18T22:47:46.700" v="332" actId="207"/>
          <ac:spMkLst>
            <pc:docMk/>
            <pc:sldMk cId="318350373" sldId="927"/>
            <ac:spMk id="5" creationId="{2FC0C182-3A72-C0FA-C254-6761024969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D247B7-C614-44B9-A6E9-C2406FAE92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97A81-776F-419A-94CE-6BD1EE7EC5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4D035-F21B-49FA-A811-5B611963A2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B7D95-5520-4FEE-8B30-60D2EA5A10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8F6EEF0-A2E4-477E-A935-333EBC919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914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79B765D-FC39-4C05-9BB9-C7CB8094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6748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3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7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25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9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01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67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6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01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42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3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08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41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63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4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77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2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7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01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06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5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3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55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56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44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9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9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9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1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61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765D-FC39-4C05-9BB9-C7CB80942E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8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" t="23457" r="414" b="34251"/>
          <a:stretch/>
        </p:blipFill>
        <p:spPr>
          <a:xfrm>
            <a:off x="1381789" y="0"/>
            <a:ext cx="1081021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849111" y="-2038093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660942" y="-2038093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83E0C-3A39-42A2-82C2-5B830574F6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" y="3971083"/>
            <a:ext cx="1796909" cy="140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ABE4EA-BA9E-4EF5-8894-8F58996C75AE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4" y="5599337"/>
            <a:ext cx="1495425" cy="5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63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67" y="29169"/>
            <a:ext cx="12266579" cy="8177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660942" y="-1979578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376575" y="-1979578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59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16" y="29169"/>
            <a:ext cx="12265081" cy="8177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742222" y="-1979578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486776" y="-1972768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117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85" y="0"/>
            <a:ext cx="10981354" cy="10545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762542" y="-1979581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496936" y="-1979587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229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F2BB-DB69-491C-AAA9-5B523278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</a:defRPr>
            </a:lvl1pPr>
            <a:lvl2pPr>
              <a:defRPr>
                <a:solidFill>
                  <a:srgbClr val="012169"/>
                </a:solidFill>
              </a:defRPr>
            </a:lvl2pPr>
            <a:lvl3pPr>
              <a:defRPr>
                <a:solidFill>
                  <a:srgbClr val="012169"/>
                </a:solidFill>
              </a:defRPr>
            </a:lvl3pPr>
            <a:lvl4pPr>
              <a:defRPr>
                <a:solidFill>
                  <a:srgbClr val="012169"/>
                </a:solidFill>
              </a:defRPr>
            </a:lvl4pPr>
            <a:lvl5pPr>
              <a:defRPr>
                <a:solidFill>
                  <a:srgbClr val="01216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F9995-DABD-43CE-B376-B9FDF2D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CDF62-B0D4-420C-A691-029DFB4FD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28BA-97DE-4131-BDA5-FC17AAE1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316026-B6CF-4CB9-BBF0-671EE0BBB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99904-CCA7-43D7-B45D-CB22651D8988}"/>
              </a:ext>
            </a:extLst>
          </p:cNvPr>
          <p:cNvSpPr txBox="1"/>
          <p:nvPr userDrawn="1"/>
        </p:nvSpPr>
        <p:spPr>
          <a:xfrm>
            <a:off x="8536983" y="6567326"/>
            <a:ext cx="411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12169"/>
                </a:solidFill>
                <a:latin typeface="Arial Black" panose="020B0A04020102020204" pitchFamily="34" charset="0"/>
              </a:rPr>
              <a:t>Winship Cancer Institute | Emory University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04BB62-12D2-44C2-9113-D248A0901FC5}"/>
              </a:ext>
            </a:extLst>
          </p:cNvPr>
          <p:cNvGrpSpPr/>
          <p:nvPr userDrawn="1"/>
        </p:nvGrpSpPr>
        <p:grpSpPr>
          <a:xfrm>
            <a:off x="-97155" y="-1"/>
            <a:ext cx="12289155" cy="1221105"/>
            <a:chOff x="-97155" y="-1"/>
            <a:chExt cx="12289155" cy="12211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BEB063-8817-4568-A2C4-233A1F4C44C1}"/>
                </a:ext>
              </a:extLst>
            </p:cNvPr>
            <p:cNvSpPr/>
            <p:nvPr userDrawn="1"/>
          </p:nvSpPr>
          <p:spPr>
            <a:xfrm>
              <a:off x="0" y="-1"/>
              <a:ext cx="12192000" cy="228601"/>
            </a:xfrm>
            <a:prstGeom prst="rect">
              <a:avLst/>
            </a:prstGeom>
            <a:solidFill>
              <a:srgbClr val="0121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>
                <a:solidFill>
                  <a:srgbClr val="B58500"/>
                </a:solidFill>
              </a:endParaRPr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B0E1E981-18F6-4F70-B9F7-C032F6DCC14C}"/>
                </a:ext>
              </a:extLst>
            </p:cNvPr>
            <p:cNvSpPr/>
            <p:nvPr userDrawn="1"/>
          </p:nvSpPr>
          <p:spPr>
            <a:xfrm rot="5400000">
              <a:off x="37781" y="197169"/>
              <a:ext cx="635000" cy="710562"/>
            </a:xfrm>
            <a:prstGeom prst="rtTriangle">
              <a:avLst/>
            </a:prstGeom>
            <a:gradFill flip="none" rotWithShape="1">
              <a:gsLst>
                <a:gs pos="0">
                  <a:srgbClr val="007DBA">
                    <a:tint val="66000"/>
                    <a:satMod val="160000"/>
                  </a:srgbClr>
                </a:gs>
                <a:gs pos="50000">
                  <a:srgbClr val="007DBA">
                    <a:tint val="44500"/>
                    <a:satMod val="160000"/>
                  </a:srgbClr>
                </a:gs>
                <a:gs pos="100000">
                  <a:srgbClr val="007DBA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780AAC5C-E030-4368-8F6F-D65614656F96}"/>
                </a:ext>
              </a:extLst>
            </p:cNvPr>
            <p:cNvSpPr/>
            <p:nvPr userDrawn="1"/>
          </p:nvSpPr>
          <p:spPr>
            <a:xfrm rot="10800000">
              <a:off x="-97155" y="228597"/>
              <a:ext cx="872490" cy="992507"/>
            </a:xfrm>
            <a:prstGeom prst="rtTriangle">
              <a:avLst/>
            </a:prstGeom>
            <a:solidFill>
              <a:srgbClr val="F2A90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6E99F531-FB5C-4736-AA75-8CDB583B740B}"/>
                </a:ext>
              </a:extLst>
            </p:cNvPr>
            <p:cNvSpPr/>
            <p:nvPr userDrawn="1"/>
          </p:nvSpPr>
          <p:spPr>
            <a:xfrm rot="10800000">
              <a:off x="0" y="228599"/>
              <a:ext cx="817245" cy="96964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rgbClr val="003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89EBFF9-017E-4A0B-BB1F-50932F6E0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5134"/>
            <a:ext cx="10515599" cy="1325563"/>
          </a:xfrm>
        </p:spPr>
        <p:txBody>
          <a:bodyPr/>
          <a:lstStyle>
            <a:lvl1pPr algn="ctr">
              <a:defRPr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60810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F2BB-DB69-491C-AAA9-5B523278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CDF62-B0D4-420C-A691-029DFB4FD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6A19C-974E-4727-BA71-BAB2077FEEBA}"/>
              </a:ext>
            </a:extLst>
          </p:cNvPr>
          <p:cNvSpPr txBox="1"/>
          <p:nvPr userDrawn="1"/>
        </p:nvSpPr>
        <p:spPr>
          <a:xfrm>
            <a:off x="8536983" y="6567326"/>
            <a:ext cx="411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12169"/>
                </a:solidFill>
                <a:latin typeface="Arial Black" panose="020B0A04020102020204" pitchFamily="34" charset="0"/>
              </a:rPr>
              <a:t>Winship Cancer Institute | Emory University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C515EE-9A09-4969-B9BA-B145E23AD3AE}"/>
              </a:ext>
            </a:extLst>
          </p:cNvPr>
          <p:cNvGrpSpPr/>
          <p:nvPr userDrawn="1"/>
        </p:nvGrpSpPr>
        <p:grpSpPr>
          <a:xfrm>
            <a:off x="-97155" y="-1"/>
            <a:ext cx="12289155" cy="1221105"/>
            <a:chOff x="-97155" y="-1"/>
            <a:chExt cx="12289155" cy="12211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B44DEE-F3B3-4814-A0FC-4AFC10EF1F24}"/>
                </a:ext>
              </a:extLst>
            </p:cNvPr>
            <p:cNvSpPr/>
            <p:nvPr userDrawn="1"/>
          </p:nvSpPr>
          <p:spPr>
            <a:xfrm>
              <a:off x="0" y="-1"/>
              <a:ext cx="12192000" cy="228601"/>
            </a:xfrm>
            <a:prstGeom prst="rect">
              <a:avLst/>
            </a:prstGeom>
            <a:solidFill>
              <a:srgbClr val="0121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>
                <a:solidFill>
                  <a:srgbClr val="B58500"/>
                </a:solidFill>
              </a:endParaRPr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33756CBF-47D0-4221-A044-AA8C5DCF07A3}"/>
                </a:ext>
              </a:extLst>
            </p:cNvPr>
            <p:cNvSpPr/>
            <p:nvPr userDrawn="1"/>
          </p:nvSpPr>
          <p:spPr>
            <a:xfrm rot="5400000">
              <a:off x="37781" y="197169"/>
              <a:ext cx="635000" cy="710562"/>
            </a:xfrm>
            <a:prstGeom prst="rtTriangle">
              <a:avLst/>
            </a:prstGeom>
            <a:gradFill flip="none" rotWithShape="1">
              <a:gsLst>
                <a:gs pos="0">
                  <a:srgbClr val="007DBA">
                    <a:tint val="66000"/>
                    <a:satMod val="160000"/>
                  </a:srgbClr>
                </a:gs>
                <a:gs pos="50000">
                  <a:srgbClr val="007DBA">
                    <a:tint val="44500"/>
                    <a:satMod val="160000"/>
                  </a:srgbClr>
                </a:gs>
                <a:gs pos="100000">
                  <a:srgbClr val="007DBA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C1B12C45-5CD2-4A7B-B690-BAD7E8043C1C}"/>
                </a:ext>
              </a:extLst>
            </p:cNvPr>
            <p:cNvSpPr/>
            <p:nvPr userDrawn="1"/>
          </p:nvSpPr>
          <p:spPr>
            <a:xfrm rot="10800000">
              <a:off x="-97155" y="228597"/>
              <a:ext cx="872490" cy="992507"/>
            </a:xfrm>
            <a:prstGeom prst="rtTriangle">
              <a:avLst/>
            </a:prstGeom>
            <a:solidFill>
              <a:srgbClr val="F2A90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6FE0E709-E2E1-40D3-8E06-578509A66F27}"/>
                </a:ext>
              </a:extLst>
            </p:cNvPr>
            <p:cNvSpPr/>
            <p:nvPr userDrawn="1"/>
          </p:nvSpPr>
          <p:spPr>
            <a:xfrm rot="10800000">
              <a:off x="0" y="228599"/>
              <a:ext cx="817245" cy="96964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rgbClr val="003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6D27F35-88D7-4D9B-A66C-488E344B1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5134"/>
            <a:ext cx="10515599" cy="1325563"/>
          </a:xfrm>
        </p:spPr>
        <p:txBody>
          <a:bodyPr/>
          <a:lstStyle>
            <a:lvl1pPr algn="ctr">
              <a:defRPr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11177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38C91C-425A-49BA-94BE-33DA53601C06}"/>
              </a:ext>
            </a:extLst>
          </p:cNvPr>
          <p:cNvSpPr/>
          <p:nvPr userDrawn="1"/>
        </p:nvSpPr>
        <p:spPr>
          <a:xfrm>
            <a:off x="10168128" y="0"/>
            <a:ext cx="20238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F2BB-DB69-491C-AAA9-5B523278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E0C77-2C71-40B4-B4E2-3C9C29F2C584}"/>
              </a:ext>
            </a:extLst>
          </p:cNvPr>
          <p:cNvSpPr txBox="1"/>
          <p:nvPr userDrawn="1"/>
        </p:nvSpPr>
        <p:spPr>
          <a:xfrm>
            <a:off x="51687" y="6583997"/>
            <a:ext cx="3951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12169"/>
                </a:solidFill>
                <a:latin typeface="Arial Black" panose="020B0A04020102020204" pitchFamily="34" charset="0"/>
              </a:rPr>
              <a:t>Winship Cancer Institute | Emory University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32F134-1D24-4641-A1C6-371787E336F6}"/>
              </a:ext>
            </a:extLst>
          </p:cNvPr>
          <p:cNvGrpSpPr/>
          <p:nvPr userDrawn="1"/>
        </p:nvGrpSpPr>
        <p:grpSpPr>
          <a:xfrm>
            <a:off x="-97155" y="-1"/>
            <a:ext cx="12289155" cy="1221105"/>
            <a:chOff x="-97155" y="-1"/>
            <a:chExt cx="12289155" cy="1221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27E985-34F1-4465-8762-10E67B4AC224}"/>
                </a:ext>
              </a:extLst>
            </p:cNvPr>
            <p:cNvSpPr/>
            <p:nvPr userDrawn="1"/>
          </p:nvSpPr>
          <p:spPr>
            <a:xfrm>
              <a:off x="0" y="-1"/>
              <a:ext cx="12192000" cy="228601"/>
            </a:xfrm>
            <a:prstGeom prst="rect">
              <a:avLst/>
            </a:prstGeom>
            <a:solidFill>
              <a:srgbClr val="0121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>
                <a:solidFill>
                  <a:srgbClr val="B58500"/>
                </a:solidFill>
              </a:endParaRPr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63218FFD-1672-4A77-907D-A62539662628}"/>
                </a:ext>
              </a:extLst>
            </p:cNvPr>
            <p:cNvSpPr/>
            <p:nvPr userDrawn="1"/>
          </p:nvSpPr>
          <p:spPr>
            <a:xfrm rot="5400000">
              <a:off x="37781" y="197169"/>
              <a:ext cx="635000" cy="710562"/>
            </a:xfrm>
            <a:prstGeom prst="rtTriangle">
              <a:avLst/>
            </a:prstGeom>
            <a:gradFill flip="none" rotWithShape="1">
              <a:gsLst>
                <a:gs pos="0">
                  <a:srgbClr val="007DBA">
                    <a:tint val="66000"/>
                    <a:satMod val="160000"/>
                  </a:srgbClr>
                </a:gs>
                <a:gs pos="50000">
                  <a:srgbClr val="007DBA">
                    <a:tint val="44500"/>
                    <a:satMod val="160000"/>
                  </a:srgbClr>
                </a:gs>
                <a:gs pos="100000">
                  <a:srgbClr val="007DBA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2D54BF16-A4EB-43A5-BA78-39298E3ED860}"/>
                </a:ext>
              </a:extLst>
            </p:cNvPr>
            <p:cNvSpPr/>
            <p:nvPr userDrawn="1"/>
          </p:nvSpPr>
          <p:spPr>
            <a:xfrm rot="10800000">
              <a:off x="-97155" y="228597"/>
              <a:ext cx="872490" cy="992507"/>
            </a:xfrm>
            <a:prstGeom prst="rtTriangle">
              <a:avLst/>
            </a:prstGeom>
            <a:solidFill>
              <a:srgbClr val="F2A90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0B18D114-8021-4FBE-B063-399FA89BB460}"/>
                </a:ext>
              </a:extLst>
            </p:cNvPr>
            <p:cNvSpPr/>
            <p:nvPr userDrawn="1"/>
          </p:nvSpPr>
          <p:spPr>
            <a:xfrm rot="10800000">
              <a:off x="0" y="228599"/>
              <a:ext cx="817245" cy="96964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rgbClr val="003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A907122E-EFB5-488A-BBEB-9A80BB6DC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5134"/>
            <a:ext cx="10515599" cy="1325563"/>
          </a:xfrm>
        </p:spPr>
        <p:txBody>
          <a:bodyPr/>
          <a:lstStyle>
            <a:lvl1pPr algn="ctr">
              <a:defRPr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4790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4FA0-00C1-4CA7-88A1-61A5CA7B9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08638-E2D8-4E1D-B504-92C962281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4815B9-2604-4571-A079-5DF22377B240}"/>
              </a:ext>
            </a:extLst>
          </p:cNvPr>
          <p:cNvGrpSpPr/>
          <p:nvPr userDrawn="1"/>
        </p:nvGrpSpPr>
        <p:grpSpPr>
          <a:xfrm>
            <a:off x="-97155" y="-1"/>
            <a:ext cx="12289155" cy="1221105"/>
            <a:chOff x="-97155" y="-1"/>
            <a:chExt cx="12289155" cy="12211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3516F3-C899-40B4-AE4D-4CDF202A01BC}"/>
                </a:ext>
              </a:extLst>
            </p:cNvPr>
            <p:cNvSpPr/>
            <p:nvPr userDrawn="1"/>
          </p:nvSpPr>
          <p:spPr>
            <a:xfrm>
              <a:off x="0" y="-1"/>
              <a:ext cx="12192000" cy="228601"/>
            </a:xfrm>
            <a:prstGeom prst="rect">
              <a:avLst/>
            </a:prstGeom>
            <a:solidFill>
              <a:srgbClr val="0121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>
                <a:solidFill>
                  <a:srgbClr val="B58500"/>
                </a:solidFill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4CDC3F1A-A262-4BB9-94F6-BD74D2682A50}"/>
                </a:ext>
              </a:extLst>
            </p:cNvPr>
            <p:cNvSpPr/>
            <p:nvPr userDrawn="1"/>
          </p:nvSpPr>
          <p:spPr>
            <a:xfrm rot="5400000">
              <a:off x="37781" y="197169"/>
              <a:ext cx="635000" cy="710562"/>
            </a:xfrm>
            <a:prstGeom prst="rtTriangle">
              <a:avLst/>
            </a:prstGeom>
            <a:gradFill flip="none" rotWithShape="1">
              <a:gsLst>
                <a:gs pos="0">
                  <a:srgbClr val="007DBA">
                    <a:tint val="66000"/>
                    <a:satMod val="160000"/>
                  </a:srgbClr>
                </a:gs>
                <a:gs pos="50000">
                  <a:srgbClr val="007DBA">
                    <a:tint val="44500"/>
                    <a:satMod val="160000"/>
                  </a:srgbClr>
                </a:gs>
                <a:gs pos="100000">
                  <a:srgbClr val="007DBA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F28BC5D-B258-432F-A146-0637311B0483}"/>
                </a:ext>
              </a:extLst>
            </p:cNvPr>
            <p:cNvSpPr/>
            <p:nvPr userDrawn="1"/>
          </p:nvSpPr>
          <p:spPr>
            <a:xfrm rot="10800000">
              <a:off x="-97155" y="228597"/>
              <a:ext cx="872490" cy="992507"/>
            </a:xfrm>
            <a:prstGeom prst="rtTriangle">
              <a:avLst/>
            </a:prstGeom>
            <a:solidFill>
              <a:srgbClr val="F2A90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289A9928-3E55-4572-A8EB-CE5D3772B56A}"/>
                </a:ext>
              </a:extLst>
            </p:cNvPr>
            <p:cNvSpPr/>
            <p:nvPr userDrawn="1"/>
          </p:nvSpPr>
          <p:spPr>
            <a:xfrm rot="10800000">
              <a:off x="0" y="228599"/>
              <a:ext cx="817245" cy="96964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rgbClr val="003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826C12A-B15D-4C71-9237-EE704B46980E}"/>
              </a:ext>
            </a:extLst>
          </p:cNvPr>
          <p:cNvSpPr/>
          <p:nvPr userDrawn="1"/>
        </p:nvSpPr>
        <p:spPr>
          <a:xfrm>
            <a:off x="8652248" y="6537113"/>
            <a:ext cx="35397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12169"/>
                </a:solidFill>
                <a:latin typeface="Arial Black" panose="020B0A04020102020204" pitchFamily="34" charset="0"/>
              </a:rPr>
              <a:t>Winship Cancer Institute | Emory University</a:t>
            </a:r>
          </a:p>
        </p:txBody>
      </p:sp>
    </p:spTree>
    <p:extLst>
      <p:ext uri="{BB962C8B-B14F-4D97-AF65-F5344CB8AC3E}">
        <p14:creationId xmlns:p14="http://schemas.microsoft.com/office/powerpoint/2010/main" val="2262567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4920-6E90-4187-BBE0-452EEC8F4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DE559-03CA-45FE-B8FC-36BD9BBBD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1001E2-21AC-4C1A-A452-4BBA57B34589}"/>
              </a:ext>
            </a:extLst>
          </p:cNvPr>
          <p:cNvSpPr txBox="1"/>
          <p:nvPr userDrawn="1"/>
        </p:nvSpPr>
        <p:spPr>
          <a:xfrm>
            <a:off x="8489992" y="6567326"/>
            <a:ext cx="4161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12169"/>
                </a:solidFill>
                <a:latin typeface="Arial Black" panose="020B0A04020102020204" pitchFamily="34" charset="0"/>
              </a:rPr>
              <a:t>Winship Cancer Institute | Emory University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E6DEF8-C03F-4B9B-91EC-0721B8A9626E}"/>
              </a:ext>
            </a:extLst>
          </p:cNvPr>
          <p:cNvGrpSpPr/>
          <p:nvPr userDrawn="1"/>
        </p:nvGrpSpPr>
        <p:grpSpPr>
          <a:xfrm>
            <a:off x="-97155" y="-1"/>
            <a:ext cx="12289155" cy="1221105"/>
            <a:chOff x="-97155" y="-1"/>
            <a:chExt cx="12289155" cy="1221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ACB704-3052-4A45-A7FD-D98F2C67BD90}"/>
                </a:ext>
              </a:extLst>
            </p:cNvPr>
            <p:cNvSpPr/>
            <p:nvPr userDrawn="1"/>
          </p:nvSpPr>
          <p:spPr>
            <a:xfrm>
              <a:off x="0" y="-1"/>
              <a:ext cx="12192000" cy="228601"/>
            </a:xfrm>
            <a:prstGeom prst="rect">
              <a:avLst/>
            </a:prstGeom>
            <a:solidFill>
              <a:srgbClr val="0121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>
                <a:solidFill>
                  <a:srgbClr val="B58500"/>
                </a:solidFill>
              </a:endParaRPr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A17CAF4B-47EC-424D-A1EA-A4912AB5F9C9}"/>
                </a:ext>
              </a:extLst>
            </p:cNvPr>
            <p:cNvSpPr/>
            <p:nvPr userDrawn="1"/>
          </p:nvSpPr>
          <p:spPr>
            <a:xfrm rot="5400000">
              <a:off x="37781" y="197169"/>
              <a:ext cx="635000" cy="710562"/>
            </a:xfrm>
            <a:prstGeom prst="rtTriangle">
              <a:avLst/>
            </a:prstGeom>
            <a:gradFill flip="none" rotWithShape="1">
              <a:gsLst>
                <a:gs pos="0">
                  <a:srgbClr val="007DBA">
                    <a:tint val="66000"/>
                    <a:satMod val="160000"/>
                  </a:srgbClr>
                </a:gs>
                <a:gs pos="50000">
                  <a:srgbClr val="007DBA">
                    <a:tint val="44500"/>
                    <a:satMod val="160000"/>
                  </a:srgbClr>
                </a:gs>
                <a:gs pos="100000">
                  <a:srgbClr val="007DBA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07F67365-BD46-478A-8F19-DD2964C290F6}"/>
                </a:ext>
              </a:extLst>
            </p:cNvPr>
            <p:cNvSpPr/>
            <p:nvPr userDrawn="1"/>
          </p:nvSpPr>
          <p:spPr>
            <a:xfrm rot="10800000">
              <a:off x="-97155" y="228597"/>
              <a:ext cx="872490" cy="992507"/>
            </a:xfrm>
            <a:prstGeom prst="rtTriangle">
              <a:avLst/>
            </a:prstGeom>
            <a:solidFill>
              <a:srgbClr val="F2A90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90FB05BC-88DE-463D-AE8D-04673280F8F4}"/>
                </a:ext>
              </a:extLst>
            </p:cNvPr>
            <p:cNvSpPr/>
            <p:nvPr userDrawn="1"/>
          </p:nvSpPr>
          <p:spPr>
            <a:xfrm rot="10800000">
              <a:off x="0" y="228599"/>
              <a:ext cx="817245" cy="96964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rgbClr val="003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84A6535-91A8-48A3-B396-7A7CFFD7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5134"/>
            <a:ext cx="10515599" cy="1325563"/>
          </a:xfrm>
        </p:spPr>
        <p:txBody>
          <a:bodyPr/>
          <a:lstStyle>
            <a:lvl1pPr algn="ctr">
              <a:defRPr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60093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ACB20-9037-4991-B7DE-09E76457A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EC4BF-23E2-477F-B4C2-68D79617F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0071B-21D4-473E-A809-671E8387A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A554F3-4CFA-49DC-928D-0C2D06D8BA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2AC94C-9C26-4FB5-B5B6-891C6971014B}"/>
              </a:ext>
            </a:extLst>
          </p:cNvPr>
          <p:cNvSpPr txBox="1"/>
          <p:nvPr userDrawn="1"/>
        </p:nvSpPr>
        <p:spPr>
          <a:xfrm>
            <a:off x="8568715" y="6567326"/>
            <a:ext cx="4083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12169"/>
                </a:solidFill>
                <a:latin typeface="Arial Black" panose="020B0A04020102020204" pitchFamily="34" charset="0"/>
              </a:rPr>
              <a:t>Winship Cancer Institute | Emory University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20CB9A-A36D-4225-A3AA-5C53346D2EB1}"/>
              </a:ext>
            </a:extLst>
          </p:cNvPr>
          <p:cNvGrpSpPr/>
          <p:nvPr userDrawn="1"/>
        </p:nvGrpSpPr>
        <p:grpSpPr>
          <a:xfrm>
            <a:off x="-97155" y="-1"/>
            <a:ext cx="12289155" cy="1221105"/>
            <a:chOff x="-97155" y="-1"/>
            <a:chExt cx="12289155" cy="12211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6376DB1-FE02-4FFC-9972-093BF43C1B59}"/>
                </a:ext>
              </a:extLst>
            </p:cNvPr>
            <p:cNvSpPr/>
            <p:nvPr userDrawn="1"/>
          </p:nvSpPr>
          <p:spPr>
            <a:xfrm>
              <a:off x="0" y="-1"/>
              <a:ext cx="12192000" cy="228601"/>
            </a:xfrm>
            <a:prstGeom prst="rect">
              <a:avLst/>
            </a:prstGeom>
            <a:solidFill>
              <a:srgbClr val="0121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>
                <a:solidFill>
                  <a:srgbClr val="B58500"/>
                </a:solidFill>
              </a:endParaRPr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F79174A5-1ED0-436D-BF80-33B3040FA5D1}"/>
                </a:ext>
              </a:extLst>
            </p:cNvPr>
            <p:cNvSpPr/>
            <p:nvPr userDrawn="1"/>
          </p:nvSpPr>
          <p:spPr>
            <a:xfrm rot="5400000">
              <a:off x="37781" y="197169"/>
              <a:ext cx="635000" cy="710562"/>
            </a:xfrm>
            <a:prstGeom prst="rtTriangle">
              <a:avLst/>
            </a:prstGeom>
            <a:gradFill flip="none" rotWithShape="1">
              <a:gsLst>
                <a:gs pos="0">
                  <a:srgbClr val="007DBA">
                    <a:tint val="66000"/>
                    <a:satMod val="160000"/>
                  </a:srgbClr>
                </a:gs>
                <a:gs pos="50000">
                  <a:srgbClr val="007DBA">
                    <a:tint val="44500"/>
                    <a:satMod val="160000"/>
                  </a:srgbClr>
                </a:gs>
                <a:gs pos="100000">
                  <a:srgbClr val="007DBA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AB8CB2B2-2BD5-4E3A-982C-EB67684C402C}"/>
                </a:ext>
              </a:extLst>
            </p:cNvPr>
            <p:cNvSpPr/>
            <p:nvPr userDrawn="1"/>
          </p:nvSpPr>
          <p:spPr>
            <a:xfrm rot="10800000">
              <a:off x="-97155" y="228597"/>
              <a:ext cx="872490" cy="992507"/>
            </a:xfrm>
            <a:prstGeom prst="rtTriangle">
              <a:avLst/>
            </a:prstGeom>
            <a:solidFill>
              <a:srgbClr val="F2A90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7CF47303-00B8-4336-AD59-E893268F28BA}"/>
                </a:ext>
              </a:extLst>
            </p:cNvPr>
            <p:cNvSpPr/>
            <p:nvPr userDrawn="1"/>
          </p:nvSpPr>
          <p:spPr>
            <a:xfrm rot="10800000">
              <a:off x="0" y="228599"/>
              <a:ext cx="817245" cy="96964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rgbClr val="003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C2828D35-3E29-4C72-838A-2021A4D9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5134"/>
            <a:ext cx="10515599" cy="1325563"/>
          </a:xfrm>
        </p:spPr>
        <p:txBody>
          <a:bodyPr/>
          <a:lstStyle>
            <a:lvl1pPr algn="ctr">
              <a:defRPr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7898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9B8336-A73E-4365-8A99-65281DA7C2F9}"/>
              </a:ext>
            </a:extLst>
          </p:cNvPr>
          <p:cNvGrpSpPr/>
          <p:nvPr userDrawn="1"/>
        </p:nvGrpSpPr>
        <p:grpSpPr>
          <a:xfrm>
            <a:off x="-97155" y="-1"/>
            <a:ext cx="12289155" cy="1221105"/>
            <a:chOff x="-97155" y="-1"/>
            <a:chExt cx="12289155" cy="12211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3BFFA1-7D21-440F-B008-A734A48F0C66}"/>
                </a:ext>
              </a:extLst>
            </p:cNvPr>
            <p:cNvSpPr/>
            <p:nvPr userDrawn="1"/>
          </p:nvSpPr>
          <p:spPr>
            <a:xfrm>
              <a:off x="0" y="-1"/>
              <a:ext cx="12192000" cy="228601"/>
            </a:xfrm>
            <a:prstGeom prst="rect">
              <a:avLst/>
            </a:prstGeom>
            <a:solidFill>
              <a:srgbClr val="0121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>
                <a:solidFill>
                  <a:srgbClr val="B58500"/>
                </a:solidFill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3131FFC-DC78-48E2-BDB1-4D6A65B0C4DB}"/>
                </a:ext>
              </a:extLst>
            </p:cNvPr>
            <p:cNvSpPr/>
            <p:nvPr userDrawn="1"/>
          </p:nvSpPr>
          <p:spPr>
            <a:xfrm rot="5400000">
              <a:off x="37781" y="197169"/>
              <a:ext cx="635000" cy="710562"/>
            </a:xfrm>
            <a:prstGeom prst="rtTriangle">
              <a:avLst/>
            </a:prstGeom>
            <a:gradFill flip="none" rotWithShape="1">
              <a:gsLst>
                <a:gs pos="0">
                  <a:srgbClr val="007DBA">
                    <a:tint val="66000"/>
                    <a:satMod val="160000"/>
                  </a:srgbClr>
                </a:gs>
                <a:gs pos="50000">
                  <a:srgbClr val="007DBA">
                    <a:tint val="44500"/>
                    <a:satMod val="160000"/>
                  </a:srgbClr>
                </a:gs>
                <a:gs pos="100000">
                  <a:srgbClr val="007DBA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640D5BD0-B415-4432-A751-146BCE9E3AFB}"/>
                </a:ext>
              </a:extLst>
            </p:cNvPr>
            <p:cNvSpPr/>
            <p:nvPr userDrawn="1"/>
          </p:nvSpPr>
          <p:spPr>
            <a:xfrm rot="10800000">
              <a:off x="-97155" y="228597"/>
              <a:ext cx="872490" cy="992507"/>
            </a:xfrm>
            <a:prstGeom prst="rtTriangle">
              <a:avLst/>
            </a:prstGeom>
            <a:solidFill>
              <a:srgbClr val="F2A90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E9FAD1C7-3F94-43E9-9DE7-1A41D0B0942E}"/>
                </a:ext>
              </a:extLst>
            </p:cNvPr>
            <p:cNvSpPr/>
            <p:nvPr userDrawn="1"/>
          </p:nvSpPr>
          <p:spPr>
            <a:xfrm rot="10800000">
              <a:off x="0" y="228599"/>
              <a:ext cx="817245" cy="96964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rgbClr val="003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7FDD075-C5EA-4CDD-AE9B-F3D099B83D3F}"/>
              </a:ext>
            </a:extLst>
          </p:cNvPr>
          <p:cNvSpPr txBox="1"/>
          <p:nvPr userDrawn="1"/>
        </p:nvSpPr>
        <p:spPr>
          <a:xfrm>
            <a:off x="8708415" y="6538912"/>
            <a:ext cx="4083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12169"/>
                </a:solidFill>
                <a:latin typeface="Arial Black" panose="020B0A04020102020204" pitchFamily="34" charset="0"/>
              </a:rPr>
              <a:t>Winship Cancer Institute | Emory University</a:t>
            </a:r>
          </a:p>
        </p:txBody>
      </p:sp>
    </p:spTree>
    <p:extLst>
      <p:ext uri="{BB962C8B-B14F-4D97-AF65-F5344CB8AC3E}">
        <p14:creationId xmlns:p14="http://schemas.microsoft.com/office/powerpoint/2010/main" val="393931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58" y="-6813"/>
            <a:ext cx="11231465" cy="8010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752382" y="-1979581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496936" y="-1972768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83E0C-3A39-42A2-82C2-5B830574F6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" y="3971083"/>
            <a:ext cx="1796909" cy="140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ABE4EA-BA9E-4EF5-8894-8F58996C75AE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4" y="5599337"/>
            <a:ext cx="1495425" cy="5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17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16B5-C386-47F3-BEFC-D61B5EF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97C0-7C36-4332-9377-A137B90E7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96614-4FEE-472A-ABAC-1120ABE76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940DE-245D-4F75-8AE4-3A4CD389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7C20F-2604-440D-BA49-349DD167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2A809-0BAD-4DC7-AC61-10EE4EFC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316026-B6CF-4CB9-BBF0-671EE0BBB2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13D3D-CEAE-4ED5-9138-EEE4D620CFA5}"/>
              </a:ext>
            </a:extLst>
          </p:cNvPr>
          <p:cNvGrpSpPr/>
          <p:nvPr userDrawn="1"/>
        </p:nvGrpSpPr>
        <p:grpSpPr>
          <a:xfrm>
            <a:off x="-97155" y="-1"/>
            <a:ext cx="12289155" cy="1221105"/>
            <a:chOff x="-97155" y="-1"/>
            <a:chExt cx="12289155" cy="1221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943AC1-D213-4526-955F-6547646DA2F3}"/>
                </a:ext>
              </a:extLst>
            </p:cNvPr>
            <p:cNvSpPr/>
            <p:nvPr userDrawn="1"/>
          </p:nvSpPr>
          <p:spPr>
            <a:xfrm>
              <a:off x="0" y="-1"/>
              <a:ext cx="12192000" cy="228601"/>
            </a:xfrm>
            <a:prstGeom prst="rect">
              <a:avLst/>
            </a:prstGeom>
            <a:solidFill>
              <a:srgbClr val="0121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>
                <a:solidFill>
                  <a:srgbClr val="B58500"/>
                </a:solidFill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3ADD4371-21E3-4D29-B2E9-C9BE48282938}"/>
                </a:ext>
              </a:extLst>
            </p:cNvPr>
            <p:cNvSpPr/>
            <p:nvPr userDrawn="1"/>
          </p:nvSpPr>
          <p:spPr>
            <a:xfrm rot="5400000">
              <a:off x="37781" y="197169"/>
              <a:ext cx="635000" cy="710562"/>
            </a:xfrm>
            <a:prstGeom prst="rtTriangle">
              <a:avLst/>
            </a:prstGeom>
            <a:gradFill flip="none" rotWithShape="1">
              <a:gsLst>
                <a:gs pos="0">
                  <a:srgbClr val="007DBA">
                    <a:tint val="66000"/>
                    <a:satMod val="160000"/>
                  </a:srgbClr>
                </a:gs>
                <a:gs pos="50000">
                  <a:srgbClr val="007DBA">
                    <a:tint val="44500"/>
                    <a:satMod val="160000"/>
                  </a:srgbClr>
                </a:gs>
                <a:gs pos="100000">
                  <a:srgbClr val="007DBA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3455EDC-CB18-4BDF-99B9-96B4BF49C6D3}"/>
                </a:ext>
              </a:extLst>
            </p:cNvPr>
            <p:cNvSpPr/>
            <p:nvPr userDrawn="1"/>
          </p:nvSpPr>
          <p:spPr>
            <a:xfrm rot="10800000">
              <a:off x="-97155" y="228597"/>
              <a:ext cx="872490" cy="992507"/>
            </a:xfrm>
            <a:prstGeom prst="rtTriangle">
              <a:avLst/>
            </a:prstGeom>
            <a:solidFill>
              <a:srgbClr val="F2A90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D4C3E645-FB60-4287-885A-29071EF0706E}"/>
                </a:ext>
              </a:extLst>
            </p:cNvPr>
            <p:cNvSpPr/>
            <p:nvPr userDrawn="1"/>
          </p:nvSpPr>
          <p:spPr>
            <a:xfrm rot="10800000">
              <a:off x="0" y="228599"/>
              <a:ext cx="817245" cy="96964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rgbClr val="003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136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0225-D05E-4932-B936-5BA3F04D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938016-D100-41B9-8BD9-0CE349C1E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C400E-916B-405C-B9A4-DFB8D3E1D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7E43A-D5C0-4D67-833B-ACDB71DF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76A84-FA03-40D0-9347-EBFC44C96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8E7D0-854D-4786-838A-DD5CD39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316026-B6CF-4CB9-BBF0-671EE0BBB2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FDA48B-2356-469B-AAEF-18636857FEEF}"/>
              </a:ext>
            </a:extLst>
          </p:cNvPr>
          <p:cNvGrpSpPr/>
          <p:nvPr userDrawn="1"/>
        </p:nvGrpSpPr>
        <p:grpSpPr>
          <a:xfrm>
            <a:off x="-97155" y="-1"/>
            <a:ext cx="12289155" cy="1221105"/>
            <a:chOff x="-97155" y="-1"/>
            <a:chExt cx="12289155" cy="1221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F9FEDD-F195-4942-B261-FE95EFA009FE}"/>
                </a:ext>
              </a:extLst>
            </p:cNvPr>
            <p:cNvSpPr/>
            <p:nvPr userDrawn="1"/>
          </p:nvSpPr>
          <p:spPr>
            <a:xfrm>
              <a:off x="0" y="-1"/>
              <a:ext cx="12192000" cy="228601"/>
            </a:xfrm>
            <a:prstGeom prst="rect">
              <a:avLst/>
            </a:prstGeom>
            <a:solidFill>
              <a:srgbClr val="0121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>
                <a:solidFill>
                  <a:srgbClr val="B58500"/>
                </a:solidFill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D582FBE0-306E-4E2B-A4F8-F191032870D3}"/>
                </a:ext>
              </a:extLst>
            </p:cNvPr>
            <p:cNvSpPr/>
            <p:nvPr userDrawn="1"/>
          </p:nvSpPr>
          <p:spPr>
            <a:xfrm rot="5400000">
              <a:off x="37781" y="197169"/>
              <a:ext cx="635000" cy="710562"/>
            </a:xfrm>
            <a:prstGeom prst="rtTriangle">
              <a:avLst/>
            </a:prstGeom>
            <a:gradFill flip="none" rotWithShape="1">
              <a:gsLst>
                <a:gs pos="0">
                  <a:srgbClr val="007DBA">
                    <a:tint val="66000"/>
                    <a:satMod val="160000"/>
                  </a:srgbClr>
                </a:gs>
                <a:gs pos="50000">
                  <a:srgbClr val="007DBA">
                    <a:tint val="44500"/>
                    <a:satMod val="160000"/>
                  </a:srgbClr>
                </a:gs>
                <a:gs pos="100000">
                  <a:srgbClr val="007DBA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D4EF6782-56D0-4198-B3EC-2E1665D0A7F7}"/>
                </a:ext>
              </a:extLst>
            </p:cNvPr>
            <p:cNvSpPr/>
            <p:nvPr userDrawn="1"/>
          </p:nvSpPr>
          <p:spPr>
            <a:xfrm rot="10800000">
              <a:off x="-97155" y="228597"/>
              <a:ext cx="872490" cy="992507"/>
            </a:xfrm>
            <a:prstGeom prst="rtTriangle">
              <a:avLst/>
            </a:prstGeom>
            <a:solidFill>
              <a:srgbClr val="F2A90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CEDAED3-6165-4783-A75B-94FAA8D16166}"/>
                </a:ext>
              </a:extLst>
            </p:cNvPr>
            <p:cNvSpPr/>
            <p:nvPr userDrawn="1"/>
          </p:nvSpPr>
          <p:spPr>
            <a:xfrm rot="10800000">
              <a:off x="0" y="228599"/>
              <a:ext cx="817245" cy="96964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rgbClr val="003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059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 with Caption">
    <p:bg>
      <p:bgPr>
        <a:blipFill dpi="0" rotWithShape="1">
          <a:blip r:embed="rId2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69204" y="1414022"/>
            <a:ext cx="6197308" cy="4920330"/>
          </a:xfrm>
        </p:spPr>
        <p:txBody>
          <a:bodyPr anchor="ctr">
            <a:normAutofit/>
          </a:bodyPr>
          <a:lstStyle>
            <a:lvl1pPr marL="457200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3200" baseline="0">
                <a:solidFill>
                  <a:srgbClr val="333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Subheading</a:t>
            </a:r>
          </a:p>
          <a:p>
            <a:pPr lvl="0"/>
            <a:r>
              <a:rPr lang="en-US"/>
              <a:t>Subheading</a:t>
            </a:r>
          </a:p>
          <a:p>
            <a:pPr lvl="0"/>
            <a:r>
              <a:rPr lang="en-US"/>
              <a:t>Subheading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5382888" y="1388563"/>
            <a:ext cx="27992" cy="4937760"/>
          </a:xfrm>
          <a:prstGeom prst="line">
            <a:avLst/>
          </a:prstGeom>
          <a:ln w="57150">
            <a:solidFill>
              <a:srgbClr val="333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11598562" y="6512072"/>
            <a:ext cx="4537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093AB3F0-1744-4414-B587-486893A2EC07}" type="slidenum"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19AA3-7084-454E-8F26-AD0D19A5D2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482" y="443714"/>
            <a:ext cx="1073932" cy="8390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EB446-2F0C-4C90-A217-1FA4E4925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14022"/>
            <a:ext cx="4964784" cy="4920329"/>
          </a:xfrm>
          <a:ln>
            <a:noFill/>
          </a:ln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Major Heading</a:t>
            </a:r>
          </a:p>
        </p:txBody>
      </p:sp>
    </p:spTree>
    <p:extLst>
      <p:ext uri="{BB962C8B-B14F-4D97-AF65-F5344CB8AC3E}">
        <p14:creationId xmlns:p14="http://schemas.microsoft.com/office/powerpoint/2010/main" val="2777814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with Caption">
    <p:bg>
      <p:bgPr>
        <a:blipFill dpi="0" rotWithShape="1">
          <a:blip r:embed="rId2">
            <a:alphaModFix amt="33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656134" y="1414022"/>
            <a:ext cx="5310377" cy="492033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3200" baseline="0">
                <a:solidFill>
                  <a:srgbClr val="333F7F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Subheading</a:t>
            </a:r>
          </a:p>
          <a:p>
            <a:pPr lvl="0"/>
            <a:endParaRPr lang="en-US"/>
          </a:p>
          <a:p>
            <a:pPr lvl="0"/>
            <a:r>
              <a:rPr lang="en-US"/>
              <a:t>Subheading</a:t>
            </a:r>
          </a:p>
          <a:p>
            <a:pPr lvl="0"/>
            <a:endParaRPr lang="en-US"/>
          </a:p>
          <a:p>
            <a:pPr lvl="0"/>
            <a:r>
              <a:rPr lang="en-US"/>
              <a:t>Subheading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6052191" y="1388563"/>
            <a:ext cx="27992" cy="4937760"/>
          </a:xfrm>
          <a:prstGeom prst="line">
            <a:avLst/>
          </a:prstGeom>
          <a:ln w="57150">
            <a:solidFill>
              <a:srgbClr val="333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11598562" y="6512072"/>
            <a:ext cx="4537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093AB3F0-1744-4414-B587-486893A2EC07}" type="slidenum"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19AA3-7084-454E-8F26-AD0D19A5D2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482" y="443714"/>
            <a:ext cx="1073932" cy="8390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2EB446-2F0C-4C90-A217-1FA4E49255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14022"/>
            <a:ext cx="5171440" cy="4920329"/>
          </a:xfrm>
          <a:ln>
            <a:noFill/>
          </a:ln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Major Heading</a:t>
            </a:r>
          </a:p>
        </p:txBody>
      </p:sp>
    </p:spTree>
    <p:extLst>
      <p:ext uri="{BB962C8B-B14F-4D97-AF65-F5344CB8AC3E}">
        <p14:creationId xmlns:p14="http://schemas.microsoft.com/office/powerpoint/2010/main" val="2245646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Caption"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1598562" y="6512072"/>
            <a:ext cx="4537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093AB3F0-1744-4414-B587-486893A2EC07}" type="slidenum"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19AA3-7084-454E-8F26-AD0D19A5D2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482" y="443714"/>
            <a:ext cx="1073932" cy="8390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412FB92-8586-4795-B8CA-736A8F9AE2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14022"/>
            <a:ext cx="11579614" cy="4920329"/>
          </a:xfrm>
          <a:ln>
            <a:noFill/>
          </a:ln>
        </p:spPr>
        <p:txBody>
          <a:bodyPr anchor="ctr">
            <a:noAutofit/>
          </a:bodyPr>
          <a:lstStyle>
            <a:lvl1pPr>
              <a:defRPr sz="6000"/>
            </a:lvl1pPr>
          </a:lstStyle>
          <a:p>
            <a:r>
              <a:rPr lang="en-US"/>
              <a:t>Major Heading</a:t>
            </a:r>
          </a:p>
        </p:txBody>
      </p:sp>
    </p:spTree>
    <p:extLst>
      <p:ext uri="{BB962C8B-B14F-4D97-AF65-F5344CB8AC3E}">
        <p14:creationId xmlns:p14="http://schemas.microsoft.com/office/powerpoint/2010/main" val="691999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EmoryHealthcare-rev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1432" y="5943601"/>
            <a:ext cx="1980969" cy="514569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280297" y="6554420"/>
            <a:ext cx="1775153" cy="2328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5851" y="6554420"/>
            <a:ext cx="9236660" cy="2328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796" y="6554420"/>
            <a:ext cx="736397" cy="2328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28600" indent="-228600"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3C2C435-FC9B-1749-8573-C8F6A9AC0E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26796" y="768097"/>
            <a:ext cx="11928653" cy="5786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753" y="1"/>
            <a:ext cx="12182247" cy="709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285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49" y="-6811"/>
            <a:ext cx="12987976" cy="8657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660942" y="-1979581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376575" y="-1979587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83E0C-3A39-42A2-82C2-5B830574F6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" y="3971083"/>
            <a:ext cx="1796909" cy="140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ABE4EA-BA9E-4EF5-8894-8F58996C75AE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4" y="5599337"/>
            <a:ext cx="1495425" cy="5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3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67" y="29169"/>
            <a:ext cx="12266579" cy="8177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660942" y="-1979578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376575" y="-1979578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83E0C-3A39-42A2-82C2-5B830574F6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" y="3971083"/>
            <a:ext cx="1796909" cy="140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ABE4EA-BA9E-4EF5-8894-8F58996C75AE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4" y="5599337"/>
            <a:ext cx="1495425" cy="5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16" y="29169"/>
            <a:ext cx="12265081" cy="8177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742222" y="-1979578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486776" y="-1972768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83E0C-3A39-42A2-82C2-5B830574F6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" y="3971083"/>
            <a:ext cx="1796909" cy="140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ABE4EA-BA9E-4EF5-8894-8F58996C75AE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4" y="5599337"/>
            <a:ext cx="1495425" cy="5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85" y="0"/>
            <a:ext cx="10981354" cy="10545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762542" y="-1979581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496936" y="-1979587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83E0C-3A39-42A2-82C2-5B830574F6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" y="3971083"/>
            <a:ext cx="1796909" cy="140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ABE4EA-BA9E-4EF5-8894-8F58996C75AE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4" y="5599337"/>
            <a:ext cx="1495425" cy="5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" t="23457" r="414" b="34251"/>
          <a:stretch/>
        </p:blipFill>
        <p:spPr>
          <a:xfrm>
            <a:off x="1381789" y="0"/>
            <a:ext cx="1081021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849111" y="-2038093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660942" y="-2038093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7463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58" y="-6813"/>
            <a:ext cx="11231465" cy="8010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752382" y="-1979581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496936" y="-1972768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86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48B2A3-23F9-4AC0-9B56-BC5C7F4A6D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50" y="5539262"/>
            <a:ext cx="1597306" cy="124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76FEB-D710-4C34-AF56-6E01F2E9F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49" y="-6811"/>
            <a:ext cx="12987976" cy="8657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EA5C4-BA0F-4DC5-87F2-647E8C232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4642148"/>
            <a:ext cx="1597306" cy="124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252E18-FB1D-4700-8A95-2017CE841C1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64" y="6095636"/>
            <a:ext cx="1495425" cy="59817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17F237B-6177-4DB2-9813-EC0B6388C5E0}"/>
              </a:ext>
            </a:extLst>
          </p:cNvPr>
          <p:cNvSpPr/>
          <p:nvPr userDrawn="1"/>
        </p:nvSpPr>
        <p:spPr>
          <a:xfrm rot="5400000">
            <a:off x="1898189" y="-1979576"/>
            <a:ext cx="8321043" cy="12266579"/>
          </a:xfrm>
          <a:prstGeom prst="rtTriangle">
            <a:avLst/>
          </a:prstGeom>
          <a:solidFill>
            <a:srgbClr val="F2A9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FDF322-1B70-4213-AF09-0A55A2A6208C}"/>
              </a:ext>
            </a:extLst>
          </p:cNvPr>
          <p:cNvSpPr/>
          <p:nvPr userDrawn="1"/>
        </p:nvSpPr>
        <p:spPr>
          <a:xfrm rot="5400000">
            <a:off x="1660942" y="-1979581"/>
            <a:ext cx="8321043" cy="12266579"/>
          </a:xfrm>
          <a:prstGeom prst="rtTriangle">
            <a:avLst/>
          </a:prstGeom>
          <a:solidFill>
            <a:srgbClr val="0121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A707B7D-A3A9-4A5B-9F36-AF7CE28200F9}"/>
              </a:ext>
            </a:extLst>
          </p:cNvPr>
          <p:cNvSpPr/>
          <p:nvPr userDrawn="1"/>
        </p:nvSpPr>
        <p:spPr>
          <a:xfrm rot="5400000">
            <a:off x="1376575" y="-1979587"/>
            <a:ext cx="8321043" cy="1226657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C4C5C-44A4-4A81-B424-FDBF602E58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37247" y="270772"/>
            <a:ext cx="9028673" cy="1603646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rgbClr val="01216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Winship EAB: New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C4DE-87DD-4140-A265-96ED499488D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7510" y="2515054"/>
            <a:ext cx="7295745" cy="884777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047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84D19-203A-48DD-AE1A-2C7A927C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58DBF-3613-48C0-A8B8-8EA57107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180DE-AB2C-40E5-82B5-87ED1E830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8D527-0AA8-4E4B-8468-19441474D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18A78-FEE2-4A6F-B66B-A5441E6BC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1216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316026-B6CF-4CB9-BBF0-671EE0BBB2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64" r:id="rId2"/>
    <p:sldLayoutId id="2147483714" r:id="rId3"/>
    <p:sldLayoutId id="2147483713" r:id="rId4"/>
    <p:sldLayoutId id="2147483667" r:id="rId5"/>
    <p:sldLayoutId id="2147483668" r:id="rId6"/>
    <p:sldLayoutId id="2147483716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2" r:id="rId13"/>
    <p:sldLayoutId id="2147483661" r:id="rId14"/>
    <p:sldLayoutId id="2147483663" r:id="rId15"/>
    <p:sldLayoutId id="2147483651" r:id="rId16"/>
    <p:sldLayoutId id="2147483652" r:id="rId17"/>
    <p:sldLayoutId id="2147483653" r:id="rId18"/>
    <p:sldLayoutId id="2147483655" r:id="rId19"/>
    <p:sldLayoutId id="2147483656" r:id="rId20"/>
    <p:sldLayoutId id="2147483657" r:id="rId21"/>
    <p:sldLayoutId id="2147483680" r:id="rId22"/>
    <p:sldLayoutId id="2147483715" r:id="rId23"/>
    <p:sldLayoutId id="2147483719" r:id="rId24"/>
    <p:sldLayoutId id="214748371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2169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1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5" Type="http://schemas.openxmlformats.org/officeDocument/2006/relationships/image" Target="../media/image17.png"/><Relationship Id="rId4" Type="http://schemas.openxmlformats.org/officeDocument/2006/relationships/hyperlink" Target="https://doi.org/10.1111/cts.1346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hyperlink" Target="https://github.com/medspacy/medspac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openxmlformats.org/officeDocument/2006/relationships/image" Target="../media/image18.png"/><Relationship Id="rId4" Type="http://schemas.openxmlformats.org/officeDocument/2006/relationships/hyperlink" Target="https://github.com/medspacy/medspac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github.com/medspacy/medspac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5" Type="http://schemas.openxmlformats.org/officeDocument/2006/relationships/image" Target="../media/image20.png"/><Relationship Id="rId4" Type="http://schemas.openxmlformats.org/officeDocument/2006/relationships/hyperlink" Target="https://docs.github.com/en/repositories/managing-your-repositorys-settings-and-features/customizing-your-repository/about-citation-fil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5" Type="http://schemas.openxmlformats.org/officeDocument/2006/relationships/image" Target="../media/image21.png"/><Relationship Id="rId4" Type="http://schemas.openxmlformats.org/officeDocument/2006/relationships/hyperlink" Target="https://docs.github.com/en/repositories/managing-your-repositorys-settings-and-features/customizing-your-repository/about-citation-fil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5" Type="http://schemas.openxmlformats.org/officeDocument/2006/relationships/image" Target="../media/image22.png"/><Relationship Id="rId4" Type="http://schemas.openxmlformats.org/officeDocument/2006/relationships/hyperlink" Target="https://docs.github.com/en/repositories/managing-your-repositorys-settings-and-features/customizing-your-repository/about-citation-fil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hyperlink" Target="https://ohdsi.org/sos-challeng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5" Type="http://schemas.openxmlformats.org/officeDocument/2006/relationships/hyperlink" Target="https://ohdsi.org/sos-challenge/" TargetMode="Externa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hyperlink" Target="https://doi.org/10.1111/cts.13463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DEC3-4D82-4604-BFB8-DCB4FC330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247" y="270772"/>
            <a:ext cx="9080278" cy="1603646"/>
          </a:xfrm>
        </p:spPr>
        <p:txBody>
          <a:bodyPr/>
          <a:lstStyle/>
          <a:p>
            <a:r>
              <a:rPr lang="en-US" sz="4300" dirty="0">
                <a:latin typeface="Arial Black"/>
                <a:cs typeface="Arial"/>
              </a:rPr>
              <a:t>Evaluating NLP Methods Within the OHDSI Framework</a:t>
            </a:r>
            <a:endParaRPr lang="en-US" sz="4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5FEB4-8928-4DD9-842C-44016230E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247" y="2361460"/>
            <a:ext cx="7181565" cy="1705212"/>
          </a:xfrm>
        </p:spPr>
        <p:txBody>
          <a:bodyPr>
            <a:normAutofit/>
          </a:bodyPr>
          <a:lstStyle/>
          <a:p>
            <a:r>
              <a:rPr lang="en-US" sz="2200" dirty="0"/>
              <a:t>Daniel Smith, Marta Alvarez, Michael Gurley, Vipina Keloth, Andrew Williams, and Kyle Zollo-Venecek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6F3EF6C-1E1E-7DC0-DCE9-556102CA3F2E}"/>
              </a:ext>
            </a:extLst>
          </p:cNvPr>
          <p:cNvSpPr txBox="1">
            <a:spLocks/>
          </p:cNvSpPr>
          <p:nvPr/>
        </p:nvSpPr>
        <p:spPr>
          <a:xfrm>
            <a:off x="237247" y="1613887"/>
            <a:ext cx="7295745" cy="884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Preliminary Approach from the NLP WG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62792E-3573-B232-9775-C3BC713D9CB8}"/>
              </a:ext>
            </a:extLst>
          </p:cNvPr>
          <p:cNvSpPr/>
          <p:nvPr/>
        </p:nvSpPr>
        <p:spPr>
          <a:xfrm>
            <a:off x="-88900" y="3915052"/>
            <a:ext cx="2451100" cy="2320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1035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Reproducibility and Openness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CAEA8-FF47-BD09-A107-3CDF0418C1EA}"/>
              </a:ext>
            </a:extLst>
          </p:cNvPr>
          <p:cNvSpPr txBox="1"/>
          <p:nvPr/>
        </p:nvSpPr>
        <p:spPr>
          <a:xfrm>
            <a:off x="4680345" y="6550223"/>
            <a:ext cx="2831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https://doi.org/10.1111/cts.13463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A6680-3D0A-56EA-7ACA-3347B27A1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236" y="1412441"/>
            <a:ext cx="4042324" cy="1842824"/>
          </a:xfrm>
          <a:prstGeom prst="rect">
            <a:avLst/>
          </a:prstGeom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298F179-A87E-EBB2-B187-0D0EF69B8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2608" cy="4737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>
                <a:latin typeface="Arial"/>
                <a:cs typeface="Arial"/>
              </a:rPr>
              <a:t>Key Findings (Fu et al., 2022)</a:t>
            </a:r>
          </a:p>
          <a:p>
            <a:r>
              <a:rPr lang="en-US" b="1" dirty="0">
                <a:latin typeface="Arial"/>
                <a:cs typeface="Arial"/>
              </a:rPr>
              <a:t>Scoped studies (50) demonstrated: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22%: </a:t>
            </a:r>
            <a:r>
              <a:rPr lang="en-US" dirty="0">
                <a:latin typeface="Arial"/>
                <a:cs typeface="Arial"/>
              </a:rPr>
              <a:t>No reported </a:t>
            </a:r>
            <a:r>
              <a:rPr lang="en-US" b="1" dirty="0">
                <a:latin typeface="Arial"/>
                <a:cs typeface="Arial"/>
              </a:rPr>
              <a:t>design of evaluation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10%: </a:t>
            </a:r>
            <a:r>
              <a:rPr lang="en-US" dirty="0">
                <a:latin typeface="Arial"/>
                <a:cs typeface="Arial"/>
              </a:rPr>
              <a:t>No report of </a:t>
            </a:r>
            <a:r>
              <a:rPr lang="en-US" b="1" dirty="0">
                <a:latin typeface="Arial"/>
                <a:cs typeface="Arial"/>
              </a:rPr>
              <a:t>NLP methodology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14%: </a:t>
            </a:r>
            <a:r>
              <a:rPr lang="en-US" dirty="0">
                <a:latin typeface="Arial"/>
                <a:cs typeface="Arial"/>
              </a:rPr>
              <a:t>Neither of the above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82%:</a:t>
            </a:r>
            <a:r>
              <a:rPr lang="en-US" dirty="0">
                <a:latin typeface="Arial"/>
                <a:cs typeface="Arial"/>
              </a:rPr>
              <a:t> No reported reference to measurement study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b="1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Implications: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48%:</a:t>
            </a:r>
            <a:r>
              <a:rPr lang="en-US" dirty="0">
                <a:latin typeface="Arial"/>
                <a:cs typeface="Arial"/>
              </a:rPr>
              <a:t> Data elements = Risk Factors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42%: </a:t>
            </a:r>
            <a:r>
              <a:rPr lang="en-US" dirty="0">
                <a:latin typeface="Arial"/>
                <a:cs typeface="Arial"/>
              </a:rPr>
              <a:t>Data elements = Health Outcomes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100%: </a:t>
            </a:r>
            <a:r>
              <a:rPr lang="en-US" dirty="0">
                <a:latin typeface="Arial"/>
                <a:cs typeface="Arial"/>
              </a:rPr>
              <a:t>Problem if NLP Methods are Invalid!*</a:t>
            </a:r>
            <a:endParaRPr lang="en-US" b="1" dirty="0">
              <a:latin typeface="Arial"/>
              <a:cs typeface="Arial"/>
            </a:endParaRPr>
          </a:p>
          <a:p>
            <a:pPr lvl="1"/>
            <a:endParaRPr lang="en-US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07CFC-F25C-2DA3-F911-A918E919F740}"/>
              </a:ext>
            </a:extLst>
          </p:cNvPr>
          <p:cNvSpPr txBox="1"/>
          <p:nvPr/>
        </p:nvSpPr>
        <p:spPr>
          <a:xfrm>
            <a:off x="9390888" y="5742432"/>
            <a:ext cx="2396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* = Statistic not included in original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48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uiExpand="1" build="p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9C577EE-FD3C-3337-F2C8-5D13526E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>
                <a:latin typeface="Arial"/>
                <a:cs typeface="Arial"/>
              </a:rPr>
              <a:t>Why do we care?</a:t>
            </a:r>
          </a:p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NLP is being increasingly used to provide information from unstructured text that would otherwise not be available</a:t>
            </a:r>
          </a:p>
          <a:p>
            <a:r>
              <a:rPr lang="en-US" dirty="0">
                <a:latin typeface="Arial"/>
                <a:cs typeface="Arial"/>
              </a:rPr>
              <a:t>The OHDSI Network may soon start seeing more of this: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Implications: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48%:</a:t>
            </a:r>
            <a:r>
              <a:rPr lang="en-US" dirty="0">
                <a:latin typeface="Arial"/>
                <a:cs typeface="Arial"/>
              </a:rPr>
              <a:t> Data elements = Risk Factors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42%: </a:t>
            </a:r>
            <a:r>
              <a:rPr lang="en-US" dirty="0">
                <a:latin typeface="Arial"/>
                <a:cs typeface="Arial"/>
              </a:rPr>
              <a:t>Data elements = Health Outcomes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100%: </a:t>
            </a:r>
            <a:r>
              <a:rPr lang="en-US" dirty="0">
                <a:latin typeface="Arial"/>
                <a:cs typeface="Arial"/>
              </a:rPr>
              <a:t>Problem if NLP Methods are Invalid!*</a:t>
            </a:r>
          </a:p>
          <a:p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Evaluation Context: OHDSI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CF656-5082-9313-6324-1C63C636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0" y="3741735"/>
            <a:ext cx="7630590" cy="905001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B758E0-C967-6FE4-3716-226E503F51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6588" cy="4737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/>
                <a:cs typeface="Arial"/>
              </a:rPr>
              <a:t>What are we going to do?</a:t>
            </a:r>
          </a:p>
          <a:p>
            <a:pPr lvl="1"/>
            <a:r>
              <a:rPr lang="en-US" dirty="0">
                <a:latin typeface="Arial"/>
                <a:cs typeface="Arial"/>
              </a:rPr>
              <a:t>Fu and colleagues ALSO propose a solution for the NLP community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91334-5161-C0ED-7D3D-458A72033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236" y="1412441"/>
            <a:ext cx="4042324" cy="1842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254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ADAB2-83DD-3725-FE50-0EB930F8D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F</a:t>
            </a:r>
            <a:r>
              <a:rPr lang="en-US" dirty="0"/>
              <a:t>indability, </a:t>
            </a:r>
            <a:r>
              <a:rPr lang="en-US" b="1" u="sng" dirty="0"/>
              <a:t>A</a:t>
            </a:r>
            <a:r>
              <a:rPr lang="en-US" dirty="0"/>
              <a:t>ccessibility, </a:t>
            </a:r>
            <a:r>
              <a:rPr lang="en-US" b="1" u="sng" dirty="0"/>
              <a:t>I</a:t>
            </a:r>
            <a:r>
              <a:rPr lang="en-US" dirty="0"/>
              <a:t>nteroperability, and </a:t>
            </a:r>
            <a:r>
              <a:rPr lang="en-US" b="1" u="sng" dirty="0"/>
              <a:t>R</a:t>
            </a:r>
            <a:r>
              <a:rPr lang="en-US" dirty="0"/>
              <a:t>eusability</a:t>
            </a:r>
          </a:p>
          <a:p>
            <a:endParaRPr lang="en-US" b="1" u="sng" dirty="0"/>
          </a:p>
          <a:p>
            <a:r>
              <a:rPr lang="en-US" b="1" u="sng" dirty="0"/>
              <a:t>R</a:t>
            </a:r>
            <a:r>
              <a:rPr lang="en-US" dirty="0"/>
              <a:t>eproducible, </a:t>
            </a:r>
            <a:r>
              <a:rPr lang="en-US" b="1" u="sng" dirty="0"/>
              <a:t>I</a:t>
            </a:r>
            <a:r>
              <a:rPr lang="en-US" dirty="0"/>
              <a:t>mplementable, </a:t>
            </a:r>
            <a:r>
              <a:rPr lang="en-US" b="1" u="sng" dirty="0"/>
              <a:t>T</a:t>
            </a:r>
            <a:r>
              <a:rPr lang="en-US" dirty="0"/>
              <a:t>ransparent, and </a:t>
            </a:r>
            <a:r>
              <a:rPr lang="en-US" b="1" u="sng" dirty="0"/>
              <a:t>E</a:t>
            </a:r>
            <a:r>
              <a:rPr lang="en-US" dirty="0"/>
              <a:t>xplainable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Evaluation Context: OHDSI Network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B758E0-C967-6FE4-3716-226E503F51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6588" cy="47372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/>
                <a:cs typeface="Arial"/>
              </a:rPr>
              <a:t>What are we going to do?</a:t>
            </a:r>
          </a:p>
          <a:p>
            <a:pPr lvl="1"/>
            <a:r>
              <a:rPr lang="en-US" dirty="0">
                <a:latin typeface="Arial"/>
                <a:cs typeface="Arial"/>
              </a:rPr>
              <a:t>Fu and colleagues ALSO propose a solution for the NLP community</a:t>
            </a:r>
          </a:p>
          <a:p>
            <a:pPr lvl="1"/>
            <a:r>
              <a:rPr lang="en-US" dirty="0">
                <a:latin typeface="Arial"/>
                <a:cs typeface="Arial"/>
              </a:rPr>
              <a:t>Grounded in FAIR and RITE principles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91334-5161-C0ED-7D3D-458A72033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236" y="1412441"/>
            <a:ext cx="4042324" cy="1842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9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5A52-792D-8BE2-A45A-58C187657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247" y="270772"/>
            <a:ext cx="9857367" cy="884777"/>
          </a:xfrm>
        </p:spPr>
        <p:txBody>
          <a:bodyPr/>
          <a:lstStyle/>
          <a:p>
            <a:r>
              <a:rPr lang="en-US" dirty="0"/>
              <a:t>NLP Methodology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53D0-3A2A-11E8-51FC-DE8E63830E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Inspired by Fu and colleagues (2022)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240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DAF1C7-E719-3431-98DA-D005CA68D106}"/>
              </a:ext>
            </a:extLst>
          </p:cNvPr>
          <p:cNvSpPr/>
          <p:nvPr/>
        </p:nvSpPr>
        <p:spPr>
          <a:xfrm>
            <a:off x="1723600" y="2118509"/>
            <a:ext cx="8467822" cy="3168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Example NLP Method for Reference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C33EB-A5A4-C9E9-4B36-5693C780F0A1}"/>
              </a:ext>
            </a:extLst>
          </p:cNvPr>
          <p:cNvSpPr/>
          <p:nvPr/>
        </p:nvSpPr>
        <p:spPr>
          <a:xfrm>
            <a:off x="311260" y="1946501"/>
            <a:ext cx="1412340" cy="66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Documents in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ECCFD3-17A4-DB4C-6996-85F34C73AAAC}"/>
              </a:ext>
            </a:extLst>
          </p:cNvPr>
          <p:cNvSpPr/>
          <p:nvPr/>
        </p:nvSpPr>
        <p:spPr>
          <a:xfrm>
            <a:off x="2093283" y="1946497"/>
            <a:ext cx="1654852" cy="66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4B6DC-4AA8-0067-2AD9-89775CF20ECC}"/>
              </a:ext>
            </a:extLst>
          </p:cNvPr>
          <p:cNvSpPr/>
          <p:nvPr/>
        </p:nvSpPr>
        <p:spPr>
          <a:xfrm>
            <a:off x="4117818" y="1946494"/>
            <a:ext cx="1654852" cy="66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Named Entity Recognition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D4AD3-9623-CD03-77CA-39052768A96A}"/>
              </a:ext>
            </a:extLst>
          </p:cNvPr>
          <p:cNvSpPr/>
          <p:nvPr/>
        </p:nvSpPr>
        <p:spPr>
          <a:xfrm>
            <a:off x="6142353" y="1946495"/>
            <a:ext cx="1654852" cy="66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A4FD2E-5BBD-3353-45AF-B36B6051EBB6}"/>
              </a:ext>
            </a:extLst>
          </p:cNvPr>
          <p:cNvSpPr/>
          <p:nvPr/>
        </p:nvSpPr>
        <p:spPr>
          <a:xfrm>
            <a:off x="8166888" y="1946495"/>
            <a:ext cx="1654852" cy="66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NOTE_NLP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15FCA9-80BF-28B7-DE09-74AFF5FBCDF6}"/>
              </a:ext>
            </a:extLst>
          </p:cNvPr>
          <p:cNvSpPr/>
          <p:nvPr/>
        </p:nvSpPr>
        <p:spPr>
          <a:xfrm>
            <a:off x="10191423" y="1946494"/>
            <a:ext cx="1654852" cy="66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Clinical event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2399B-70A3-33D3-831B-F9D9D95835E9}"/>
              </a:ext>
            </a:extLst>
          </p:cNvPr>
          <p:cNvSpPr txBox="1"/>
          <p:nvPr/>
        </p:nvSpPr>
        <p:spPr>
          <a:xfrm>
            <a:off x="2093282" y="1220572"/>
            <a:ext cx="3679388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MedSpacy</a:t>
            </a:r>
            <a:r>
              <a:rPr lang="en-US" sz="1200" dirty="0"/>
              <a:t> (</a:t>
            </a:r>
            <a:r>
              <a:rPr lang="en-US" sz="1200" dirty="0">
                <a:hlinkClick r:id="rId4"/>
              </a:rPr>
              <a:t>https://github.com/medspacy/medspacy</a:t>
            </a:r>
            <a:r>
              <a:rPr lang="en-US" sz="1200" dirty="0"/>
              <a:t>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9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Example NLP Method for Reference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2399B-70A3-33D3-831B-F9D9D95835E9}"/>
              </a:ext>
            </a:extLst>
          </p:cNvPr>
          <p:cNvSpPr txBox="1"/>
          <p:nvPr/>
        </p:nvSpPr>
        <p:spPr>
          <a:xfrm>
            <a:off x="2093282" y="1220572"/>
            <a:ext cx="3679388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MedSpacy</a:t>
            </a:r>
            <a:r>
              <a:rPr lang="en-US" sz="1200" dirty="0"/>
              <a:t> (</a:t>
            </a:r>
            <a:r>
              <a:rPr lang="en-US" sz="1200" dirty="0">
                <a:hlinkClick r:id="rId4"/>
              </a:rPr>
              <a:t>https://github.com/medspacy/medspacy</a:t>
            </a:r>
            <a:r>
              <a:rPr lang="en-US" sz="1200" dirty="0"/>
              <a:t>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195ED-66CE-5362-2810-DA459DA6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02" y="3228326"/>
            <a:ext cx="11069595" cy="8002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7A02A2-5920-7010-CFF9-FDFCD4C4F7D6}"/>
              </a:ext>
            </a:extLst>
          </p:cNvPr>
          <p:cNvGrpSpPr/>
          <p:nvPr/>
        </p:nvGrpSpPr>
        <p:grpSpPr>
          <a:xfrm>
            <a:off x="311260" y="1946494"/>
            <a:ext cx="11535015" cy="660910"/>
            <a:chOff x="311260" y="1946494"/>
            <a:chExt cx="11535015" cy="660910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FDAF1C7-E719-3431-98DA-D005CA68D106}"/>
                </a:ext>
              </a:extLst>
            </p:cNvPr>
            <p:cNvSpPr/>
            <p:nvPr/>
          </p:nvSpPr>
          <p:spPr>
            <a:xfrm>
              <a:off x="1723600" y="2118509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CC33EB-A5A4-C9E9-4B36-5693C780F0A1}"/>
                </a:ext>
              </a:extLst>
            </p:cNvPr>
            <p:cNvSpPr/>
            <p:nvPr/>
          </p:nvSpPr>
          <p:spPr>
            <a:xfrm>
              <a:off x="311260" y="1946501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ECCFD3-17A4-DB4C-6996-85F34C73AAAC}"/>
                </a:ext>
              </a:extLst>
            </p:cNvPr>
            <p:cNvSpPr/>
            <p:nvPr/>
          </p:nvSpPr>
          <p:spPr>
            <a:xfrm>
              <a:off x="2093283" y="1946497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84B6DC-4AA8-0067-2AD9-89775CF20ECC}"/>
                </a:ext>
              </a:extLst>
            </p:cNvPr>
            <p:cNvSpPr/>
            <p:nvPr/>
          </p:nvSpPr>
          <p:spPr>
            <a:xfrm>
              <a:off x="4117818" y="1946494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4D4AD3-9623-CD03-77CA-39052768A96A}"/>
                </a:ext>
              </a:extLst>
            </p:cNvPr>
            <p:cNvSpPr/>
            <p:nvPr/>
          </p:nvSpPr>
          <p:spPr>
            <a:xfrm>
              <a:off x="6142353" y="194649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A4FD2E-5BBD-3353-45AF-B36B6051EBB6}"/>
                </a:ext>
              </a:extLst>
            </p:cNvPr>
            <p:cNvSpPr/>
            <p:nvPr/>
          </p:nvSpPr>
          <p:spPr>
            <a:xfrm>
              <a:off x="8166888" y="194649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15FCA9-80BF-28B7-DE09-74AFF5FBCDF6}"/>
                </a:ext>
              </a:extLst>
            </p:cNvPr>
            <p:cNvSpPr/>
            <p:nvPr/>
          </p:nvSpPr>
          <p:spPr>
            <a:xfrm>
              <a:off x="10191423" y="1946494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8337311-00A7-346B-3464-12FF4BB7BEE1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NLP Methodology Evaluation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97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00235 0.510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AAC332-9992-44D6-7EAD-7CB3CFCF4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237430"/>
              </p:ext>
            </p:extLst>
          </p:nvPr>
        </p:nvGraphicFramePr>
        <p:xfrm>
          <a:off x="728805" y="1172423"/>
          <a:ext cx="10772775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1548">
                  <a:extLst>
                    <a:ext uri="{9D8B030D-6E8A-4147-A177-3AD203B41FA5}">
                      <a16:colId xmlns:a16="http://schemas.microsoft.com/office/drawing/2014/main" val="1281212009"/>
                    </a:ext>
                  </a:extLst>
                </a:gridCol>
                <a:gridCol w="7414413">
                  <a:extLst>
                    <a:ext uri="{9D8B030D-6E8A-4147-A177-3AD203B41FA5}">
                      <a16:colId xmlns:a16="http://schemas.microsoft.com/office/drawing/2014/main" val="302083237"/>
                    </a:ext>
                  </a:extLst>
                </a:gridCol>
                <a:gridCol w="756814">
                  <a:extLst>
                    <a:ext uri="{9D8B030D-6E8A-4147-A177-3AD203B41FA5}">
                      <a16:colId xmlns:a16="http://schemas.microsoft.com/office/drawing/2014/main" val="1455455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Category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Evaluation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Source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228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Overall Recommendations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Conduting</a:t>
                      </a:r>
                      <a:r>
                        <a:rPr lang="en-US" sz="2000" u="none" strike="noStrike" dirty="0">
                          <a:effectLst/>
                        </a:rPr>
                        <a:t> measurement/evaluation study prior to deployment in observational research designed to answer clinical questions.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3156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If measurement study disseminated: 1) provide reference; 2) provide evaluation and methods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81693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If measurement study NOT disseminated: 1) report evaluation and methods with enough information to allow replication, 2) provide a summary of full NLP pipeline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2801211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NLP Methodology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9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AAC332-9992-44D6-7EAD-7CB3CFCF4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976601"/>
              </p:ext>
            </p:extLst>
          </p:nvPr>
        </p:nvGraphicFramePr>
        <p:xfrm>
          <a:off x="728805" y="1172423"/>
          <a:ext cx="10772775" cy="2628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1548">
                  <a:extLst>
                    <a:ext uri="{9D8B030D-6E8A-4147-A177-3AD203B41FA5}">
                      <a16:colId xmlns:a16="http://schemas.microsoft.com/office/drawing/2014/main" val="1281212009"/>
                    </a:ext>
                  </a:extLst>
                </a:gridCol>
                <a:gridCol w="7414413">
                  <a:extLst>
                    <a:ext uri="{9D8B030D-6E8A-4147-A177-3AD203B41FA5}">
                      <a16:colId xmlns:a16="http://schemas.microsoft.com/office/drawing/2014/main" val="302083237"/>
                    </a:ext>
                  </a:extLst>
                </a:gridCol>
                <a:gridCol w="756814">
                  <a:extLst>
                    <a:ext uri="{9D8B030D-6E8A-4147-A177-3AD203B41FA5}">
                      <a16:colId xmlns:a16="http://schemas.microsoft.com/office/drawing/2014/main" val="1455455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Category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Evaluation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Source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228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Study Environment, data source, cohort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 variability between evaluation environment and application environment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3156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cohort definition (i.e., participant selection)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81693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Detailed methods for constructing cohort (i.e., database search methods)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28012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Cohort screening procedures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045514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Validity assessment of cohort screening procedures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6100800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NLP Methodology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2BA4D-9E59-1C56-ED0D-918CCDA0A18B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30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AAC332-9992-44D6-7EAD-7CB3CFCF4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506195"/>
              </p:ext>
            </p:extLst>
          </p:nvPr>
        </p:nvGraphicFramePr>
        <p:xfrm>
          <a:off x="728805" y="1172423"/>
          <a:ext cx="10772775" cy="200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1548">
                  <a:extLst>
                    <a:ext uri="{9D8B030D-6E8A-4147-A177-3AD203B41FA5}">
                      <a16:colId xmlns:a16="http://schemas.microsoft.com/office/drawing/2014/main" val="1281212009"/>
                    </a:ext>
                  </a:extLst>
                </a:gridCol>
                <a:gridCol w="7414413">
                  <a:extLst>
                    <a:ext uri="{9D8B030D-6E8A-4147-A177-3AD203B41FA5}">
                      <a16:colId xmlns:a16="http://schemas.microsoft.com/office/drawing/2014/main" val="302083237"/>
                    </a:ext>
                  </a:extLst>
                </a:gridCol>
                <a:gridCol w="756814">
                  <a:extLst>
                    <a:ext uri="{9D8B030D-6E8A-4147-A177-3AD203B41FA5}">
                      <a16:colId xmlns:a16="http://schemas.microsoft.com/office/drawing/2014/main" val="1455455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Category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Evaluation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Source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228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Corpus Annotation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Annotators that are subject matter experts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3156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Appropriate annotator number, with minimum of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81693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Size of corpus annotation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28012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greement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score computation method and minimum required (e.g., Kappa, F-1)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0455144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NLP Methodology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2BA4D-9E59-1C56-ED0D-918CCDA0A18B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18945-08CE-1FE0-61B1-2E75BCE7E770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09A37-9CC3-1C9D-5B65-F8D488780328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0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AAC332-9992-44D6-7EAD-7CB3CFCF4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23117"/>
              </p:ext>
            </p:extLst>
          </p:nvPr>
        </p:nvGraphicFramePr>
        <p:xfrm>
          <a:off x="728805" y="1172423"/>
          <a:ext cx="10772775" cy="2857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1548">
                  <a:extLst>
                    <a:ext uri="{9D8B030D-6E8A-4147-A177-3AD203B41FA5}">
                      <a16:colId xmlns:a16="http://schemas.microsoft.com/office/drawing/2014/main" val="1281212009"/>
                    </a:ext>
                  </a:extLst>
                </a:gridCol>
                <a:gridCol w="7414413">
                  <a:extLst>
                    <a:ext uri="{9D8B030D-6E8A-4147-A177-3AD203B41FA5}">
                      <a16:colId xmlns:a16="http://schemas.microsoft.com/office/drawing/2014/main" val="302083237"/>
                    </a:ext>
                  </a:extLst>
                </a:gridCol>
                <a:gridCol w="756814">
                  <a:extLst>
                    <a:ext uri="{9D8B030D-6E8A-4147-A177-3AD203B41FA5}">
                      <a16:colId xmlns:a16="http://schemas.microsoft.com/office/drawing/2014/main" val="1455455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Category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Evaluation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Source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228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NLP Algorithm and Framework Definition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Context definitions for: </a:t>
                      </a:r>
                    </a:p>
                    <a:p>
                      <a:pPr marL="457200" indent="-457200" algn="l" fontAlgn="b">
                        <a:buAutoNum type="arabicParenR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 certainty(negation, hypothetical, possible)</a:t>
                      </a:r>
                    </a:p>
                    <a:p>
                      <a:pPr marL="457200" indent="-457200" algn="l" fontAlgn="b">
                        <a:buAutoNum type="arabicParenR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(past, present, future)</a:t>
                      </a:r>
                    </a:p>
                    <a:p>
                      <a:pPr marL="457200" indent="-457200" algn="l" fontAlgn="b">
                        <a:buAutoNum type="arabicParenR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experiencer (patient, family)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3156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Normalization techniques and resources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81693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Rule-based lexicons, including patterns and logic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28012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access to all components of pipeline (e.g., generic text processors, statistical models), including specific commit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0455144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NLP Methodology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2BA4D-9E59-1C56-ED0D-918CCDA0A18B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18945-08CE-1FE0-61B1-2E75BCE7E770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09A37-9CC3-1C9D-5B65-F8D488780328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54700-C9E9-7E61-CA15-BC66607C5A57}"/>
              </a:ext>
            </a:extLst>
          </p:cNvPr>
          <p:cNvSpPr/>
          <p:nvPr/>
        </p:nvSpPr>
        <p:spPr>
          <a:xfrm>
            <a:off x="5745510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Techniques and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71901-FEEA-A589-38C1-373EF67B330D}"/>
              </a:ext>
            </a:extLst>
          </p:cNvPr>
          <p:cNvSpPr/>
          <p:nvPr/>
        </p:nvSpPr>
        <p:spPr>
          <a:xfrm>
            <a:off x="5190232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489D2-89E5-630B-88EB-78A2ED60B475}"/>
              </a:ext>
            </a:extLst>
          </p:cNvPr>
          <p:cNvSpPr/>
          <p:nvPr/>
        </p:nvSpPr>
        <p:spPr>
          <a:xfrm>
            <a:off x="3681109" y="611107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D902C-B171-96CA-8CA4-F88F734B0BDC}"/>
              </a:ext>
            </a:extLst>
          </p:cNvPr>
          <p:cNvSpPr txBox="1"/>
          <p:nvPr/>
        </p:nvSpPr>
        <p:spPr>
          <a:xfrm>
            <a:off x="95696" y="4336310"/>
            <a:ext cx="3679388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MedSpacy</a:t>
            </a:r>
            <a:r>
              <a:rPr lang="en-US" sz="1200" dirty="0"/>
              <a:t> (</a:t>
            </a:r>
            <a:r>
              <a:rPr lang="en-US" sz="1200" dirty="0">
                <a:hlinkClick r:id="rId4"/>
              </a:rPr>
              <a:t>https://github.com/medspacy/medspacy</a:t>
            </a:r>
            <a:r>
              <a:rPr lang="en-US" sz="1200" dirty="0"/>
              <a:t>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49240-6A84-F486-B612-667F1C9F1D6A}"/>
              </a:ext>
            </a:extLst>
          </p:cNvPr>
          <p:cNvSpPr/>
          <p:nvPr/>
        </p:nvSpPr>
        <p:spPr>
          <a:xfrm>
            <a:off x="1471732" y="4779920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Commit of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AAB2E-3DCE-AC81-2E27-29D101D84171}"/>
              </a:ext>
            </a:extLst>
          </p:cNvPr>
          <p:cNvSpPr txBox="1"/>
          <p:nvPr/>
        </p:nvSpPr>
        <p:spPr>
          <a:xfrm>
            <a:off x="95696" y="4336310"/>
            <a:ext cx="3679388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MedSpacy</a:t>
            </a:r>
            <a:r>
              <a:rPr lang="en-US" dirty="0"/>
              <a:t> (de523ds8z)</a:t>
            </a:r>
            <a:r>
              <a:rPr lang="en-US" sz="1200" dirty="0"/>
              <a:t> (</a:t>
            </a:r>
            <a:r>
              <a:rPr lang="en-US" sz="1200" dirty="0">
                <a:hlinkClick r:id="rId4"/>
              </a:rPr>
              <a:t>https://github.com/medspacy/medspacy</a:t>
            </a:r>
            <a:r>
              <a:rPr lang="en-US" sz="1200" dirty="0"/>
              <a:t>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A9282A-89EE-04B6-F5C9-9602144C7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02" y="1873893"/>
            <a:ext cx="11069595" cy="800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19D651-BC34-773F-11C0-F1647B00A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34" y="2876473"/>
            <a:ext cx="11336332" cy="1105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26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118A80-BE4E-D1EF-BD62-2C74AABE5DB9}"/>
              </a:ext>
            </a:extLst>
          </p:cNvPr>
          <p:cNvSpPr/>
          <p:nvPr/>
        </p:nvSpPr>
        <p:spPr>
          <a:xfrm>
            <a:off x="-452761" y="-115410"/>
            <a:ext cx="12712823" cy="6973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6DEC3-4D82-4604-BFB8-DCB4FC330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247" y="270772"/>
            <a:ext cx="9080278" cy="1603646"/>
          </a:xfrm>
        </p:spPr>
        <p:txBody>
          <a:bodyPr/>
          <a:lstStyle/>
          <a:p>
            <a:r>
              <a:rPr lang="en-US" sz="4300" dirty="0">
                <a:latin typeface="Arial Black"/>
                <a:cs typeface="Arial"/>
              </a:rPr>
              <a:t>Evaluating NLP Methods Within the OHDSI Framework</a:t>
            </a:r>
            <a:endParaRPr lang="en-US" sz="43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D3F8D0-D3C6-F2E3-B2E5-DED011B62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247" y="2119145"/>
            <a:ext cx="7181565" cy="1947527"/>
          </a:xfrm>
        </p:spPr>
        <p:txBody>
          <a:bodyPr>
            <a:normAutofit/>
          </a:bodyPr>
          <a:lstStyle/>
          <a:p>
            <a:r>
              <a:rPr lang="en-US" sz="2200" dirty="0"/>
              <a:t>Daniel Smith, Kyle X, Andrew Williams, Michael Gurley, Marta X, and Vipina Keloth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DB613C-D0E6-9083-1B79-D217D3527551}"/>
              </a:ext>
            </a:extLst>
          </p:cNvPr>
          <p:cNvSpPr txBox="1">
            <a:spLocks/>
          </p:cNvSpPr>
          <p:nvPr/>
        </p:nvSpPr>
        <p:spPr>
          <a:xfrm>
            <a:off x="237247" y="1613887"/>
            <a:ext cx="7295745" cy="884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01216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Preliminary Approach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53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uiExpand="1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AAC332-9992-44D6-7EAD-7CB3CFCF4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920906"/>
              </p:ext>
            </p:extLst>
          </p:nvPr>
        </p:nvGraphicFramePr>
        <p:xfrm>
          <a:off x="728805" y="1172423"/>
          <a:ext cx="10772775" cy="200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1548">
                  <a:extLst>
                    <a:ext uri="{9D8B030D-6E8A-4147-A177-3AD203B41FA5}">
                      <a16:colId xmlns:a16="http://schemas.microsoft.com/office/drawing/2014/main" val="1281212009"/>
                    </a:ext>
                  </a:extLst>
                </a:gridCol>
                <a:gridCol w="7414413">
                  <a:extLst>
                    <a:ext uri="{9D8B030D-6E8A-4147-A177-3AD203B41FA5}">
                      <a16:colId xmlns:a16="http://schemas.microsoft.com/office/drawing/2014/main" val="302083237"/>
                    </a:ext>
                  </a:extLst>
                </a:gridCol>
                <a:gridCol w="756814">
                  <a:extLst>
                    <a:ext uri="{9D8B030D-6E8A-4147-A177-3AD203B41FA5}">
                      <a16:colId xmlns:a16="http://schemas.microsoft.com/office/drawing/2014/main" val="1455455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Category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Evaluation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Source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228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NLP Evaluation and Refinement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 level of evaluation (concept/document/patient)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3156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 of NLP Evaluation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81693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Application vs. Evaluation </a:t>
                      </a:r>
                      <a:r>
                        <a:rPr lang="fr-FR" sz="2000" u="none" strike="noStrike" dirty="0" err="1">
                          <a:effectLst/>
                        </a:rPr>
                        <a:t>environment</a:t>
                      </a:r>
                      <a:r>
                        <a:rPr lang="fr-FR" sz="2000" u="none" strike="noStrike" dirty="0">
                          <a:effectLst/>
                        </a:rPr>
                        <a:t> </a:t>
                      </a:r>
                      <a:r>
                        <a:rPr lang="fr-FR" sz="2000" u="none" strike="noStrike" dirty="0" err="1">
                          <a:effectLst/>
                        </a:rPr>
                        <a:t>assessment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28012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used to refine system based on error analyses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0455144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NLP Methodology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2BA4D-9E59-1C56-ED0D-918CCDA0A18B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18945-08CE-1FE0-61B1-2E75BCE7E770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09A37-9CC3-1C9D-5B65-F8D488780328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54700-C9E9-7E61-CA15-BC66607C5A57}"/>
              </a:ext>
            </a:extLst>
          </p:cNvPr>
          <p:cNvSpPr/>
          <p:nvPr/>
        </p:nvSpPr>
        <p:spPr>
          <a:xfrm>
            <a:off x="5745510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Techniques and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71901-FEEA-A589-38C1-373EF67B330D}"/>
              </a:ext>
            </a:extLst>
          </p:cNvPr>
          <p:cNvSpPr/>
          <p:nvPr/>
        </p:nvSpPr>
        <p:spPr>
          <a:xfrm>
            <a:off x="5190232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489D2-89E5-630B-88EB-78A2ED60B475}"/>
              </a:ext>
            </a:extLst>
          </p:cNvPr>
          <p:cNvSpPr/>
          <p:nvPr/>
        </p:nvSpPr>
        <p:spPr>
          <a:xfrm>
            <a:off x="3681109" y="611107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49240-6A84-F486-B612-667F1C9F1D6A}"/>
              </a:ext>
            </a:extLst>
          </p:cNvPr>
          <p:cNvSpPr/>
          <p:nvPr/>
        </p:nvSpPr>
        <p:spPr>
          <a:xfrm>
            <a:off x="1471732" y="4779920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Commit of Components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5BED29-3AEB-FD47-1709-883C733EC9B0}"/>
              </a:ext>
            </a:extLst>
          </p:cNvPr>
          <p:cNvSpPr/>
          <p:nvPr/>
        </p:nvSpPr>
        <p:spPr>
          <a:xfrm>
            <a:off x="7222524" y="6111077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and Refinement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055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NLP Methodology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2BA4D-9E59-1C56-ED0D-918CCDA0A18B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18945-08CE-1FE0-61B1-2E75BCE7E770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09A37-9CC3-1C9D-5B65-F8D488780328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54700-C9E9-7E61-CA15-BC66607C5A57}"/>
              </a:ext>
            </a:extLst>
          </p:cNvPr>
          <p:cNvSpPr/>
          <p:nvPr/>
        </p:nvSpPr>
        <p:spPr>
          <a:xfrm>
            <a:off x="5745510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Techniques and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71901-FEEA-A589-38C1-373EF67B330D}"/>
              </a:ext>
            </a:extLst>
          </p:cNvPr>
          <p:cNvSpPr/>
          <p:nvPr/>
        </p:nvSpPr>
        <p:spPr>
          <a:xfrm>
            <a:off x="5190232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489D2-89E5-630B-88EB-78A2ED60B475}"/>
              </a:ext>
            </a:extLst>
          </p:cNvPr>
          <p:cNvSpPr/>
          <p:nvPr/>
        </p:nvSpPr>
        <p:spPr>
          <a:xfrm>
            <a:off x="3681109" y="611107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49240-6A84-F486-B612-667F1C9F1D6A}"/>
              </a:ext>
            </a:extLst>
          </p:cNvPr>
          <p:cNvSpPr/>
          <p:nvPr/>
        </p:nvSpPr>
        <p:spPr>
          <a:xfrm>
            <a:off x="1471732" y="4779920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Commit of Components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5BED29-3AEB-FD47-1709-883C733EC9B0}"/>
              </a:ext>
            </a:extLst>
          </p:cNvPr>
          <p:cNvSpPr/>
          <p:nvPr/>
        </p:nvSpPr>
        <p:spPr>
          <a:xfrm>
            <a:off x="7222524" y="6111077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and Refinement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66CE8-C5E7-86FF-EDA1-898140414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215" y="2179101"/>
            <a:ext cx="7630590" cy="905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21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5A52-792D-8BE2-A45A-58C187657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247" y="270772"/>
            <a:ext cx="9857367" cy="884777"/>
          </a:xfrm>
        </p:spPr>
        <p:txBody>
          <a:bodyPr/>
          <a:lstStyle/>
          <a:p>
            <a:r>
              <a:rPr lang="en-US" dirty="0"/>
              <a:t>Documenting the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F53D0-3A2A-11E8-51FC-DE8E63830E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Inspired by Fu and colleagues (2022)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0320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2BA4D-9E59-1C56-ED0D-918CCDA0A18B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18945-08CE-1FE0-61B1-2E75BCE7E770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09A37-9CC3-1C9D-5B65-F8D488780328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54700-C9E9-7E61-CA15-BC66607C5A57}"/>
              </a:ext>
            </a:extLst>
          </p:cNvPr>
          <p:cNvSpPr/>
          <p:nvPr/>
        </p:nvSpPr>
        <p:spPr>
          <a:xfrm>
            <a:off x="5745510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Techniques and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71901-FEEA-A589-38C1-373EF67B330D}"/>
              </a:ext>
            </a:extLst>
          </p:cNvPr>
          <p:cNvSpPr/>
          <p:nvPr/>
        </p:nvSpPr>
        <p:spPr>
          <a:xfrm>
            <a:off x="5190232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489D2-89E5-630B-88EB-78A2ED60B475}"/>
              </a:ext>
            </a:extLst>
          </p:cNvPr>
          <p:cNvSpPr/>
          <p:nvPr/>
        </p:nvSpPr>
        <p:spPr>
          <a:xfrm>
            <a:off x="3681109" y="611107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49240-6A84-F486-B612-667F1C9F1D6A}"/>
              </a:ext>
            </a:extLst>
          </p:cNvPr>
          <p:cNvSpPr/>
          <p:nvPr/>
        </p:nvSpPr>
        <p:spPr>
          <a:xfrm>
            <a:off x="1471732" y="4779920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Commit of Components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5BED29-3AEB-FD47-1709-883C733EC9B0}"/>
              </a:ext>
            </a:extLst>
          </p:cNvPr>
          <p:cNvSpPr/>
          <p:nvPr/>
        </p:nvSpPr>
        <p:spPr>
          <a:xfrm>
            <a:off x="7222524" y="6111077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and Refinement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D3F5B26-F7CC-791A-FC01-9C87E166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33"/>
            <a:ext cx="10515600" cy="4351338"/>
          </a:xfrm>
        </p:spPr>
        <p:txBody>
          <a:bodyPr>
            <a:normAutofit/>
          </a:bodyPr>
          <a:lstStyle/>
          <a:p>
            <a:r>
              <a:rPr lang="en-US" b="1" u="sng" dirty="0"/>
              <a:t>F</a:t>
            </a:r>
            <a:r>
              <a:rPr lang="en-US" dirty="0"/>
              <a:t>indability, </a:t>
            </a:r>
            <a:r>
              <a:rPr lang="en-US" b="1" u="sng" dirty="0"/>
              <a:t>A</a:t>
            </a:r>
            <a:r>
              <a:rPr lang="en-US" dirty="0"/>
              <a:t>ccessibility, </a:t>
            </a:r>
            <a:r>
              <a:rPr lang="en-US" b="1" u="sng" dirty="0"/>
              <a:t>I</a:t>
            </a:r>
            <a:r>
              <a:rPr lang="en-US" dirty="0"/>
              <a:t>nteroperability, and </a:t>
            </a:r>
            <a:r>
              <a:rPr lang="en-US" b="1" u="sng" dirty="0"/>
              <a:t>R</a:t>
            </a:r>
            <a:r>
              <a:rPr lang="en-US" dirty="0"/>
              <a:t>eusability</a:t>
            </a:r>
            <a:endParaRPr lang="en-US" b="1" u="sng" dirty="0"/>
          </a:p>
          <a:p>
            <a:r>
              <a:rPr lang="en-US" b="1" u="sng" dirty="0"/>
              <a:t>R</a:t>
            </a:r>
            <a:r>
              <a:rPr lang="en-US" dirty="0"/>
              <a:t>eproducible, </a:t>
            </a:r>
            <a:r>
              <a:rPr lang="en-US" b="1" u="sng" dirty="0"/>
              <a:t>I</a:t>
            </a:r>
            <a:r>
              <a:rPr lang="en-US" dirty="0"/>
              <a:t>mplementable, </a:t>
            </a:r>
            <a:r>
              <a:rPr lang="en-US" b="1" u="sng" dirty="0"/>
              <a:t>T</a:t>
            </a:r>
            <a:r>
              <a:rPr lang="en-US" dirty="0"/>
              <a:t>ransparent, and </a:t>
            </a:r>
            <a:r>
              <a:rPr lang="en-US" b="1" u="sng" dirty="0"/>
              <a:t>E</a:t>
            </a:r>
            <a:r>
              <a:rPr lang="en-US" dirty="0"/>
              <a:t>xplainable</a:t>
            </a:r>
          </a:p>
          <a:p>
            <a:endParaRPr lang="en-US" dirty="0"/>
          </a:p>
          <a:p>
            <a:r>
              <a:rPr lang="en-US" dirty="0"/>
              <a:t>Proposal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via CFF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99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2BA4D-9E59-1C56-ED0D-918CCDA0A18B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18945-08CE-1FE0-61B1-2E75BCE7E770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09A37-9CC3-1C9D-5B65-F8D488780328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54700-C9E9-7E61-CA15-BC66607C5A57}"/>
              </a:ext>
            </a:extLst>
          </p:cNvPr>
          <p:cNvSpPr/>
          <p:nvPr/>
        </p:nvSpPr>
        <p:spPr>
          <a:xfrm>
            <a:off x="5745510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Techniques and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71901-FEEA-A589-38C1-373EF67B330D}"/>
              </a:ext>
            </a:extLst>
          </p:cNvPr>
          <p:cNvSpPr/>
          <p:nvPr/>
        </p:nvSpPr>
        <p:spPr>
          <a:xfrm>
            <a:off x="5190232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489D2-89E5-630B-88EB-78A2ED60B475}"/>
              </a:ext>
            </a:extLst>
          </p:cNvPr>
          <p:cNvSpPr/>
          <p:nvPr/>
        </p:nvSpPr>
        <p:spPr>
          <a:xfrm>
            <a:off x="3681109" y="611107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49240-6A84-F486-B612-667F1C9F1D6A}"/>
              </a:ext>
            </a:extLst>
          </p:cNvPr>
          <p:cNvSpPr/>
          <p:nvPr/>
        </p:nvSpPr>
        <p:spPr>
          <a:xfrm>
            <a:off x="1471732" y="4779920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Commit of Components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5BED29-3AEB-FD47-1709-883C733EC9B0}"/>
              </a:ext>
            </a:extLst>
          </p:cNvPr>
          <p:cNvSpPr/>
          <p:nvPr/>
        </p:nvSpPr>
        <p:spPr>
          <a:xfrm>
            <a:off x="7222524" y="6111077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and Refinement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D3F5B26-F7CC-791A-FC01-9C87E166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33"/>
            <a:ext cx="10515600" cy="4351338"/>
          </a:xfrm>
        </p:spPr>
        <p:txBody>
          <a:bodyPr>
            <a:normAutofit/>
          </a:bodyPr>
          <a:lstStyle/>
          <a:p>
            <a:r>
              <a:rPr lang="en-US" b="1" u="sng" dirty="0"/>
              <a:t>F</a:t>
            </a:r>
            <a:r>
              <a:rPr lang="en-US" dirty="0"/>
              <a:t>indability, </a:t>
            </a:r>
            <a:r>
              <a:rPr lang="en-US" b="1" u="sng" dirty="0"/>
              <a:t>A</a:t>
            </a:r>
            <a:r>
              <a:rPr lang="en-US" dirty="0"/>
              <a:t>ccessibility, </a:t>
            </a:r>
            <a:r>
              <a:rPr lang="en-US" b="1" u="sng" dirty="0"/>
              <a:t>I</a:t>
            </a:r>
            <a:r>
              <a:rPr lang="en-US" dirty="0"/>
              <a:t>nteroperability, and </a:t>
            </a:r>
            <a:r>
              <a:rPr lang="en-US" b="1" u="sng" dirty="0"/>
              <a:t>R</a:t>
            </a:r>
            <a:r>
              <a:rPr lang="en-US" dirty="0"/>
              <a:t>eusability</a:t>
            </a:r>
            <a:endParaRPr lang="en-US" b="1" u="sng" dirty="0"/>
          </a:p>
          <a:p>
            <a:r>
              <a:rPr lang="en-US" b="1" u="sng" dirty="0"/>
              <a:t>R</a:t>
            </a:r>
            <a:r>
              <a:rPr lang="en-US" dirty="0"/>
              <a:t>eproducible, </a:t>
            </a:r>
            <a:r>
              <a:rPr lang="en-US" b="1" u="sng" dirty="0"/>
              <a:t>I</a:t>
            </a:r>
            <a:r>
              <a:rPr lang="en-US" dirty="0"/>
              <a:t>mplementable, </a:t>
            </a:r>
            <a:r>
              <a:rPr lang="en-US" b="1" u="sng" dirty="0"/>
              <a:t>T</a:t>
            </a:r>
            <a:r>
              <a:rPr lang="en-US" dirty="0"/>
              <a:t>ransparent, and </a:t>
            </a:r>
            <a:r>
              <a:rPr lang="en-US" b="1" u="sng" dirty="0"/>
              <a:t>E</a:t>
            </a:r>
            <a:r>
              <a:rPr lang="en-US" dirty="0"/>
              <a:t>xplainable</a:t>
            </a:r>
          </a:p>
          <a:p>
            <a:endParaRPr lang="en-US" dirty="0"/>
          </a:p>
          <a:p>
            <a:r>
              <a:rPr lang="en-US" dirty="0"/>
              <a:t>Proposal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via CFF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008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AC834-78DD-7D32-5729-595CB0BEF398}"/>
              </a:ext>
            </a:extLst>
          </p:cNvPr>
          <p:cNvSpPr txBox="1"/>
          <p:nvPr/>
        </p:nvSpPr>
        <p:spPr>
          <a:xfrm>
            <a:off x="1606612" y="6202777"/>
            <a:ext cx="8978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https://docs.github.com/en/repositories/managing-your-repositorys-settings-and-features/customizing-your-repository/about-citation-files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C3A4-63C5-0B90-A577-E59809395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180" y="1328444"/>
            <a:ext cx="6201640" cy="42011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50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AC834-78DD-7D32-5729-595CB0BEF398}"/>
              </a:ext>
            </a:extLst>
          </p:cNvPr>
          <p:cNvSpPr txBox="1"/>
          <p:nvPr/>
        </p:nvSpPr>
        <p:spPr>
          <a:xfrm>
            <a:off x="1606612" y="6202777"/>
            <a:ext cx="8978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https://docs.github.com/en/repositories/managing-your-repositorys-settings-and-features/customizing-your-repository/about-citation-files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252E8-CA9C-D01F-68B9-80173BAD9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748" y="1082706"/>
            <a:ext cx="5428502" cy="50184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36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AC834-78DD-7D32-5729-595CB0BEF398}"/>
              </a:ext>
            </a:extLst>
          </p:cNvPr>
          <p:cNvSpPr txBox="1"/>
          <p:nvPr/>
        </p:nvSpPr>
        <p:spPr>
          <a:xfrm>
            <a:off x="1606612" y="6202777"/>
            <a:ext cx="8978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https://docs.github.com/en/repositories/managing-your-repositorys-settings-and-features/customizing-your-repository/about-citation-files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B68E99-B471-9016-1669-F9C31BE3E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100" y="1162348"/>
            <a:ext cx="7163800" cy="5039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64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2BA4D-9E59-1C56-ED0D-918CCDA0A18B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18945-08CE-1FE0-61B1-2E75BCE7E770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09A37-9CC3-1C9D-5B65-F8D488780328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54700-C9E9-7E61-CA15-BC66607C5A57}"/>
              </a:ext>
            </a:extLst>
          </p:cNvPr>
          <p:cNvSpPr/>
          <p:nvPr/>
        </p:nvSpPr>
        <p:spPr>
          <a:xfrm>
            <a:off x="5745510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Techniques and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71901-FEEA-A589-38C1-373EF67B330D}"/>
              </a:ext>
            </a:extLst>
          </p:cNvPr>
          <p:cNvSpPr/>
          <p:nvPr/>
        </p:nvSpPr>
        <p:spPr>
          <a:xfrm>
            <a:off x="5190232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489D2-89E5-630B-88EB-78A2ED60B475}"/>
              </a:ext>
            </a:extLst>
          </p:cNvPr>
          <p:cNvSpPr/>
          <p:nvPr/>
        </p:nvSpPr>
        <p:spPr>
          <a:xfrm>
            <a:off x="3681109" y="611107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49240-6A84-F486-B612-667F1C9F1D6A}"/>
              </a:ext>
            </a:extLst>
          </p:cNvPr>
          <p:cNvSpPr/>
          <p:nvPr/>
        </p:nvSpPr>
        <p:spPr>
          <a:xfrm>
            <a:off x="1471732" y="4779920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Commit of Components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5BED29-3AEB-FD47-1709-883C733EC9B0}"/>
              </a:ext>
            </a:extLst>
          </p:cNvPr>
          <p:cNvSpPr/>
          <p:nvPr/>
        </p:nvSpPr>
        <p:spPr>
          <a:xfrm>
            <a:off x="7222524" y="6111077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and Refinement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D3F5B26-F7CC-791A-FC01-9C87E166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33"/>
            <a:ext cx="10515600" cy="4351338"/>
          </a:xfrm>
        </p:spPr>
        <p:txBody>
          <a:bodyPr>
            <a:normAutofit/>
          </a:bodyPr>
          <a:lstStyle/>
          <a:p>
            <a:r>
              <a:rPr lang="en-US" b="1" u="sng" dirty="0"/>
              <a:t>F</a:t>
            </a:r>
            <a:r>
              <a:rPr lang="en-US" dirty="0"/>
              <a:t>indability, </a:t>
            </a:r>
            <a:r>
              <a:rPr lang="en-US" b="1" u="sng" dirty="0"/>
              <a:t>A</a:t>
            </a:r>
            <a:r>
              <a:rPr lang="en-US" dirty="0"/>
              <a:t>ccessibility, </a:t>
            </a:r>
            <a:r>
              <a:rPr lang="en-US" b="1" u="sng" dirty="0"/>
              <a:t>I</a:t>
            </a:r>
            <a:r>
              <a:rPr lang="en-US" dirty="0"/>
              <a:t>nteroperability, and </a:t>
            </a:r>
            <a:r>
              <a:rPr lang="en-US" b="1" u="sng" dirty="0"/>
              <a:t>R</a:t>
            </a:r>
            <a:r>
              <a:rPr lang="en-US" dirty="0"/>
              <a:t>eusability</a:t>
            </a:r>
            <a:endParaRPr lang="en-US" b="1" u="sng" dirty="0"/>
          </a:p>
          <a:p>
            <a:r>
              <a:rPr lang="en-US" b="1" u="sng" dirty="0"/>
              <a:t>R</a:t>
            </a:r>
            <a:r>
              <a:rPr lang="en-US" dirty="0"/>
              <a:t>eproducible, </a:t>
            </a:r>
            <a:r>
              <a:rPr lang="en-US" b="1" u="sng" dirty="0"/>
              <a:t>I</a:t>
            </a:r>
            <a:r>
              <a:rPr lang="en-US" dirty="0"/>
              <a:t>mplementable, </a:t>
            </a:r>
            <a:r>
              <a:rPr lang="en-US" b="1" u="sng" dirty="0"/>
              <a:t>T</a:t>
            </a:r>
            <a:r>
              <a:rPr lang="en-US" dirty="0"/>
              <a:t>ransparent, and </a:t>
            </a:r>
            <a:r>
              <a:rPr lang="en-US" b="1" u="sng" dirty="0"/>
              <a:t>E</a:t>
            </a:r>
            <a:r>
              <a:rPr lang="en-US" dirty="0"/>
              <a:t>xplainable</a:t>
            </a:r>
          </a:p>
          <a:p>
            <a:endParaRPr lang="en-US" dirty="0"/>
          </a:p>
          <a:p>
            <a:r>
              <a:rPr lang="en-US" dirty="0"/>
              <a:t>Proposal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via CFF</a:t>
            </a:r>
          </a:p>
          <a:p>
            <a:pPr lvl="1"/>
            <a:r>
              <a:rPr lang="en-US" dirty="0"/>
              <a:t>In OMOP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774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AC834-78DD-7D32-5729-595CB0BEF398}"/>
              </a:ext>
            </a:extLst>
          </p:cNvPr>
          <p:cNvSpPr txBox="1"/>
          <p:nvPr/>
        </p:nvSpPr>
        <p:spPr>
          <a:xfrm>
            <a:off x="1606612" y="6202777"/>
            <a:ext cx="8978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https://ohdsi.org/sos-challenge/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A7D37-CB5B-B8A0-3540-770666A0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625" y="1137918"/>
            <a:ext cx="8954750" cy="45821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090D04-413A-3136-BDB2-B402A0C9A354}"/>
              </a:ext>
            </a:extLst>
          </p:cNvPr>
          <p:cNvSpPr/>
          <p:nvPr/>
        </p:nvSpPr>
        <p:spPr>
          <a:xfrm>
            <a:off x="1385180" y="1801640"/>
            <a:ext cx="9515192" cy="406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B1B30B-CEDD-160C-840F-9E7344679D90}"/>
              </a:ext>
            </a:extLst>
          </p:cNvPr>
          <p:cNvSpPr/>
          <p:nvPr/>
        </p:nvSpPr>
        <p:spPr>
          <a:xfrm>
            <a:off x="3051018" y="2933322"/>
            <a:ext cx="1158844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E9B89-FBE8-4FFA-D843-E03A992C235E}"/>
              </a:ext>
            </a:extLst>
          </p:cNvPr>
          <p:cNvSpPr/>
          <p:nvPr/>
        </p:nvSpPr>
        <p:spPr>
          <a:xfrm>
            <a:off x="7982140" y="2933321"/>
            <a:ext cx="1158844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Paper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C5840D7-BEBE-72B8-959A-40AB42ADA2BE}"/>
              </a:ext>
            </a:extLst>
          </p:cNvPr>
          <p:cNvSpPr/>
          <p:nvPr/>
        </p:nvSpPr>
        <p:spPr>
          <a:xfrm>
            <a:off x="4209861" y="3112129"/>
            <a:ext cx="3772279" cy="3168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E34FD-9F45-943A-84D3-AE2609EE2D56}"/>
              </a:ext>
            </a:extLst>
          </p:cNvPr>
          <p:cNvSpPr txBox="1"/>
          <p:nvPr/>
        </p:nvSpPr>
        <p:spPr>
          <a:xfrm>
            <a:off x="3597241" y="2174386"/>
            <a:ext cx="4997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Week 1: Initiating a Network Study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8492CC-C827-AF1E-B920-5A7843DB6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920" y="3834143"/>
            <a:ext cx="3582156" cy="242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703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DFC235-09ED-E06F-DDC2-1CB8DECA0D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52761" y="-115410"/>
            <a:ext cx="12712823" cy="6973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79C607-513A-2811-CD99-17BFF9C2A828}"/>
              </a:ext>
            </a:extLst>
          </p:cNvPr>
          <p:cNvSpPr txBox="1">
            <a:spLocks/>
          </p:cNvSpPr>
          <p:nvPr/>
        </p:nvSpPr>
        <p:spPr>
          <a:xfrm>
            <a:off x="237247" y="597529"/>
            <a:ext cx="3429406" cy="688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300" dirty="0">
                <a:latin typeface="Arial Black"/>
                <a:cs typeface="Arial"/>
              </a:rPr>
              <a:t>Evaluating</a:t>
            </a:r>
            <a:endParaRPr lang="en-US" sz="43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3FD8B-2AD1-5616-60BD-E3BB1D872ED8}"/>
              </a:ext>
            </a:extLst>
          </p:cNvPr>
          <p:cNvSpPr txBox="1">
            <a:spLocks/>
          </p:cNvSpPr>
          <p:nvPr/>
        </p:nvSpPr>
        <p:spPr>
          <a:xfrm>
            <a:off x="3559021" y="597529"/>
            <a:ext cx="1456599" cy="688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300" dirty="0">
                <a:latin typeface="Arial Black"/>
                <a:cs typeface="Arial"/>
              </a:rPr>
              <a:t>NLP</a:t>
            </a:r>
            <a:endParaRPr lang="en-US" sz="43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AA7795-F8CC-8B14-E9E5-F661A9028CBF}"/>
              </a:ext>
            </a:extLst>
          </p:cNvPr>
          <p:cNvSpPr txBox="1">
            <a:spLocks/>
          </p:cNvSpPr>
          <p:nvPr/>
        </p:nvSpPr>
        <p:spPr>
          <a:xfrm>
            <a:off x="4955771" y="597529"/>
            <a:ext cx="2741676" cy="688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300" dirty="0">
                <a:latin typeface="Arial Black"/>
                <a:cs typeface="Arial"/>
              </a:rPr>
              <a:t>Methods</a:t>
            </a:r>
            <a:endParaRPr lang="en-US" sz="43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A00B84-EB8C-1879-445A-2DC2F3EDC462}"/>
              </a:ext>
            </a:extLst>
          </p:cNvPr>
          <p:cNvSpPr txBox="1">
            <a:spLocks/>
          </p:cNvSpPr>
          <p:nvPr/>
        </p:nvSpPr>
        <p:spPr>
          <a:xfrm>
            <a:off x="237247" y="1186004"/>
            <a:ext cx="2124250" cy="688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300" dirty="0">
                <a:latin typeface="Arial Black"/>
                <a:cs typeface="Arial"/>
              </a:rPr>
              <a:t>Within</a:t>
            </a:r>
            <a:endParaRPr lang="en-US" sz="43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18D5D9-01AB-0BAC-1117-2ABE847596F2}"/>
              </a:ext>
            </a:extLst>
          </p:cNvPr>
          <p:cNvSpPr txBox="1">
            <a:spLocks/>
          </p:cNvSpPr>
          <p:nvPr/>
        </p:nvSpPr>
        <p:spPr>
          <a:xfrm>
            <a:off x="2323205" y="1186004"/>
            <a:ext cx="1226763" cy="688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300" dirty="0">
                <a:latin typeface="Arial Black"/>
                <a:cs typeface="Arial"/>
              </a:rPr>
              <a:t>the</a:t>
            </a:r>
            <a:endParaRPr lang="en-US" sz="43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DABE0F-0FD8-E071-D14B-F1DCF16D6F41}"/>
              </a:ext>
            </a:extLst>
          </p:cNvPr>
          <p:cNvSpPr txBox="1">
            <a:spLocks/>
          </p:cNvSpPr>
          <p:nvPr/>
        </p:nvSpPr>
        <p:spPr>
          <a:xfrm>
            <a:off x="3466411" y="1186004"/>
            <a:ext cx="2240935" cy="688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300" dirty="0">
                <a:latin typeface="Arial Black"/>
                <a:cs typeface="Arial"/>
              </a:rPr>
              <a:t>OHDSI</a:t>
            </a:r>
            <a:endParaRPr lang="en-US" sz="43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B9DB8F-17C6-030D-F5A1-3E73A30CE772}"/>
              </a:ext>
            </a:extLst>
          </p:cNvPr>
          <p:cNvSpPr txBox="1">
            <a:spLocks/>
          </p:cNvSpPr>
          <p:nvPr/>
        </p:nvSpPr>
        <p:spPr>
          <a:xfrm>
            <a:off x="5598944" y="1186004"/>
            <a:ext cx="3554582" cy="688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300" dirty="0">
                <a:latin typeface="Arial Black"/>
                <a:cs typeface="Arial"/>
              </a:rPr>
              <a:t>Framework</a:t>
            </a:r>
            <a:endParaRPr lang="en-US" sz="43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541CDC-A98F-4197-A98A-E219D77473E7}"/>
              </a:ext>
            </a:extLst>
          </p:cNvPr>
          <p:cNvSpPr txBox="1">
            <a:spLocks/>
          </p:cNvSpPr>
          <p:nvPr/>
        </p:nvSpPr>
        <p:spPr>
          <a:xfrm>
            <a:off x="4224953" y="2348795"/>
            <a:ext cx="1044161" cy="460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 Black"/>
                <a:cs typeface="Arial"/>
              </a:rPr>
              <a:t>(VP)</a:t>
            </a:r>
            <a:endParaRPr lang="en-US" sz="43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FDE943F-9EDD-72FF-22B4-120EA1EF1E9B}"/>
              </a:ext>
            </a:extLst>
          </p:cNvPr>
          <p:cNvSpPr txBox="1">
            <a:spLocks/>
          </p:cNvSpPr>
          <p:nvPr/>
        </p:nvSpPr>
        <p:spPr>
          <a:xfrm>
            <a:off x="4998659" y="3141186"/>
            <a:ext cx="1044161" cy="460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 Black"/>
                <a:cs typeface="Arial"/>
              </a:rPr>
              <a:t>(NP)</a:t>
            </a:r>
            <a:endParaRPr lang="en-US" sz="43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26A26C4-2511-2543-3076-C3A7B8501645}"/>
              </a:ext>
            </a:extLst>
          </p:cNvPr>
          <p:cNvSpPr txBox="1">
            <a:spLocks/>
          </p:cNvSpPr>
          <p:nvPr/>
        </p:nvSpPr>
        <p:spPr>
          <a:xfrm>
            <a:off x="2974317" y="3932998"/>
            <a:ext cx="2793995" cy="460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 Black"/>
                <a:cs typeface="Arial"/>
              </a:rPr>
              <a:t>(Preposition)</a:t>
            </a:r>
            <a:endParaRPr lang="en-US" sz="43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26AC8D3-9A50-02A3-9886-7EB3F263FCD5}"/>
              </a:ext>
            </a:extLst>
          </p:cNvPr>
          <p:cNvSpPr txBox="1">
            <a:spLocks/>
          </p:cNvSpPr>
          <p:nvPr/>
        </p:nvSpPr>
        <p:spPr>
          <a:xfrm>
            <a:off x="7697446" y="4661025"/>
            <a:ext cx="1063326" cy="460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 Black"/>
                <a:cs typeface="Arial"/>
              </a:rPr>
              <a:t>(NP)</a:t>
            </a:r>
            <a:endParaRPr lang="en-US" sz="43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BA43BFD-116E-C700-9CBF-6E3B011FE877}"/>
              </a:ext>
            </a:extLst>
          </p:cNvPr>
          <p:cNvSpPr txBox="1">
            <a:spLocks/>
          </p:cNvSpPr>
          <p:nvPr/>
        </p:nvSpPr>
        <p:spPr>
          <a:xfrm>
            <a:off x="5894125" y="3115982"/>
            <a:ext cx="3413830" cy="460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B0CEFA"/>
                </a:solidFill>
              </a:rPr>
              <a:t>[Evaluation Target]</a:t>
            </a:r>
            <a:endParaRPr lang="en-US" sz="4000" dirty="0">
              <a:solidFill>
                <a:srgbClr val="B0CEFA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8E8C1D8-A04C-1071-CBB7-A814B6C8E7CC}"/>
              </a:ext>
            </a:extLst>
          </p:cNvPr>
          <p:cNvSpPr txBox="1">
            <a:spLocks/>
          </p:cNvSpPr>
          <p:nvPr/>
        </p:nvSpPr>
        <p:spPr>
          <a:xfrm>
            <a:off x="8589150" y="4632450"/>
            <a:ext cx="3680437" cy="460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C09C"/>
                </a:solidFill>
                <a:latin typeface="Arial Black"/>
                <a:cs typeface="Arial"/>
              </a:rPr>
              <a:t>[Evaluation Context]</a:t>
            </a:r>
            <a:endParaRPr lang="en-US" sz="2400" dirty="0">
              <a:solidFill>
                <a:srgbClr val="F6C09C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C99F8C2-3060-810F-33E4-D2E7814BD5EB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Evaluation Context: OHDSI 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32E52-555B-B747-147E-402A3FCD7B2F}"/>
              </a:ext>
            </a:extLst>
          </p:cNvPr>
          <p:cNvSpPr txBox="1">
            <a:spLocks/>
          </p:cNvSpPr>
          <p:nvPr/>
        </p:nvSpPr>
        <p:spPr>
          <a:xfrm>
            <a:off x="838201" y="-11584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Information Extraction Tasks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B02D22-4697-F2C3-8EBF-663484C83092}"/>
              </a:ext>
            </a:extLst>
          </p:cNvPr>
          <p:cNvSpPr txBox="1">
            <a:spLocks/>
          </p:cNvSpPr>
          <p:nvPr/>
        </p:nvSpPr>
        <p:spPr>
          <a:xfrm>
            <a:off x="838201" y="-643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Evaluation Target: NLP Methods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45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05768 0.23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21484 0.353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176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21276 0.3525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05833 0.3840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11381 0.4856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2428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-0.11367 0.4851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242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1745 0.48472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2" y="2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0CEFA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0CEFA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6C09C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6C09C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6C09C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" grpId="0"/>
      <p:bldP spid="2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A7D37-CB5B-B8A0-3540-770666A0F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625" y="1137918"/>
            <a:ext cx="8954750" cy="45821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090D04-413A-3136-BDB2-B402A0C9A354}"/>
              </a:ext>
            </a:extLst>
          </p:cNvPr>
          <p:cNvSpPr/>
          <p:nvPr/>
        </p:nvSpPr>
        <p:spPr>
          <a:xfrm>
            <a:off x="1385180" y="1801640"/>
            <a:ext cx="9515192" cy="406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AC834-78DD-7D32-5729-595CB0BEF398}"/>
              </a:ext>
            </a:extLst>
          </p:cNvPr>
          <p:cNvSpPr txBox="1"/>
          <p:nvPr/>
        </p:nvSpPr>
        <p:spPr>
          <a:xfrm>
            <a:off x="1606612" y="6202777"/>
            <a:ext cx="89787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https://ohdsi.org/sos-challenge/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E34FD-9F45-943A-84D3-AE2609EE2D56}"/>
              </a:ext>
            </a:extLst>
          </p:cNvPr>
          <p:cNvSpPr txBox="1"/>
          <p:nvPr/>
        </p:nvSpPr>
        <p:spPr>
          <a:xfrm>
            <a:off x="3597241" y="2174386"/>
            <a:ext cx="4997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Week 5: Analysis Design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276F838-22F9-9117-8AA2-A8D47A77E7C7}"/>
              </a:ext>
            </a:extLst>
          </p:cNvPr>
          <p:cNvSpPr/>
          <p:nvPr/>
        </p:nvSpPr>
        <p:spPr>
          <a:xfrm>
            <a:off x="2001234" y="3075915"/>
            <a:ext cx="8094470" cy="3168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606981-24C4-1A77-A4BE-E4B8F9EBD642}"/>
              </a:ext>
            </a:extLst>
          </p:cNvPr>
          <p:cNvSpPr/>
          <p:nvPr/>
        </p:nvSpPr>
        <p:spPr>
          <a:xfrm>
            <a:off x="471198" y="2900154"/>
            <a:ext cx="1530036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B33B75-6440-B00D-B333-1476339B0FE2}"/>
              </a:ext>
            </a:extLst>
          </p:cNvPr>
          <p:cNvSpPr/>
          <p:nvPr/>
        </p:nvSpPr>
        <p:spPr>
          <a:xfrm>
            <a:off x="10095704" y="2902788"/>
            <a:ext cx="1625094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50EE4-7D83-D638-D3F2-9DB4C0393889}"/>
              </a:ext>
            </a:extLst>
          </p:cNvPr>
          <p:cNvSpPr/>
          <p:nvPr/>
        </p:nvSpPr>
        <p:spPr>
          <a:xfrm>
            <a:off x="2320052" y="2902789"/>
            <a:ext cx="1625095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Phenotype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096E9D-3357-2B8E-01E8-50AD4E77CAF8}"/>
              </a:ext>
            </a:extLst>
          </p:cNvPr>
          <p:cNvSpPr/>
          <p:nvPr/>
        </p:nvSpPr>
        <p:spPr>
          <a:xfrm>
            <a:off x="4263965" y="2902788"/>
            <a:ext cx="1625095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reliability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43D84E-4B57-A9DB-B11B-8CC4B992B81B}"/>
              </a:ext>
            </a:extLst>
          </p:cNvPr>
          <p:cNvSpPr/>
          <p:nvPr/>
        </p:nvSpPr>
        <p:spPr>
          <a:xfrm>
            <a:off x="6207878" y="2895976"/>
            <a:ext cx="1625095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unblinded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F82E3-7677-93FB-F7DA-86F53614F91B}"/>
              </a:ext>
            </a:extLst>
          </p:cNvPr>
          <p:cNvSpPr/>
          <p:nvPr/>
        </p:nvSpPr>
        <p:spPr>
          <a:xfrm>
            <a:off x="8151791" y="2895976"/>
            <a:ext cx="1625095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for Exploration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F42E40-414B-77AB-AC52-C8AB0DEE8499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3E547DD3-D76F-66DB-8852-0D23E281BBBC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5F008A-626F-CF9D-F586-63EA8BCA4D66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A7C5E1-BC9F-7251-AF20-94929A228AE9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833D281-C19E-4AD1-E06B-366A462D3ED0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E82A4-FD2D-1504-048A-44549AEF251E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14A0C-696A-E0EF-9683-865DE848C516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05D19F-615B-C997-72FC-7C831BBD4756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590E10F-19F5-E01A-61EA-1C8DE987C3F4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A3CCCE-9DE9-C223-8D7B-392D5741B6B9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10BFAD-19D1-7487-E49D-6D9BC1992EA2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D57222-E41C-600B-2889-CD690C03A4FD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8B66C6-D467-9A2F-4F79-5440BF9DFBF4}"/>
              </a:ext>
            </a:extLst>
          </p:cNvPr>
          <p:cNvSpPr/>
          <p:nvPr/>
        </p:nvSpPr>
        <p:spPr>
          <a:xfrm>
            <a:off x="5745510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Techniques and 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A2AC5-FDF5-78EA-A367-AF416775C86F}"/>
              </a:ext>
            </a:extLst>
          </p:cNvPr>
          <p:cNvSpPr/>
          <p:nvPr/>
        </p:nvSpPr>
        <p:spPr>
          <a:xfrm>
            <a:off x="5190232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Definitions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5F50FB-7ECA-05EB-33F5-1D81B8597948}"/>
              </a:ext>
            </a:extLst>
          </p:cNvPr>
          <p:cNvSpPr/>
          <p:nvPr/>
        </p:nvSpPr>
        <p:spPr>
          <a:xfrm>
            <a:off x="3681109" y="611107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E148D-07E6-E7E6-431F-92C854186DBC}"/>
              </a:ext>
            </a:extLst>
          </p:cNvPr>
          <p:cNvSpPr/>
          <p:nvPr/>
        </p:nvSpPr>
        <p:spPr>
          <a:xfrm>
            <a:off x="1471732" y="4779920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Commit of Components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AC2FC9-B1D5-861C-A50F-964B126E0F15}"/>
              </a:ext>
            </a:extLst>
          </p:cNvPr>
          <p:cNvSpPr/>
          <p:nvPr/>
        </p:nvSpPr>
        <p:spPr>
          <a:xfrm>
            <a:off x="7222524" y="6111077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and Refinement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489C71-EC12-8E70-5B7C-09012A8379C7}"/>
              </a:ext>
            </a:extLst>
          </p:cNvPr>
          <p:cNvSpPr/>
          <p:nvPr/>
        </p:nvSpPr>
        <p:spPr>
          <a:xfrm>
            <a:off x="3263232" y="3889871"/>
            <a:ext cx="1654852" cy="66090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CFF?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4EB4A-F947-AE44-3804-E0A377945E49}"/>
              </a:ext>
            </a:extLst>
          </p:cNvPr>
          <p:cNvSpPr/>
          <p:nvPr/>
        </p:nvSpPr>
        <p:spPr>
          <a:xfrm>
            <a:off x="5380452" y="3889862"/>
            <a:ext cx="1893466" cy="66090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fact_relationship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615A7-6CEB-5B3C-6FFA-CE7B078CD349}"/>
              </a:ext>
            </a:extLst>
          </p:cNvPr>
          <p:cNvSpPr/>
          <p:nvPr/>
        </p:nvSpPr>
        <p:spPr>
          <a:xfrm>
            <a:off x="7507363" y="3883921"/>
            <a:ext cx="1893466" cy="66090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45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12" grpId="1"/>
      <p:bldP spid="4" grpId="0" animBg="1"/>
      <p:bldP spid="4" grpId="1" animBg="1"/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5402E-BF6C-69B7-A86C-76208754FDE2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7A25B93-C1A8-E0EB-8D18-2B6FCA915047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002CF8-74E8-830E-431E-98ED1B3C4B73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8314D4-71C9-89A5-7692-2BE099EC4C05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DA0A32-9FB1-5133-EB8E-AF4C857315E9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233161-A94C-6946-2C72-6929D8AA5DC6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B7A0F7-75E7-258C-C05F-4E9C7E809B02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9B2D8C-2D68-BD91-4DAE-76029EAAF149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2749F-7148-B701-577A-2DC3E65118F0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2BA4D-9E59-1C56-ED0D-918CCDA0A18B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18945-08CE-1FE0-61B1-2E75BCE7E770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09A37-9CC3-1C9D-5B65-F8D488780328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54700-C9E9-7E61-CA15-BC66607C5A57}"/>
              </a:ext>
            </a:extLst>
          </p:cNvPr>
          <p:cNvSpPr/>
          <p:nvPr/>
        </p:nvSpPr>
        <p:spPr>
          <a:xfrm>
            <a:off x="5745510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Techniques and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71901-FEEA-A589-38C1-373EF67B330D}"/>
              </a:ext>
            </a:extLst>
          </p:cNvPr>
          <p:cNvSpPr/>
          <p:nvPr/>
        </p:nvSpPr>
        <p:spPr>
          <a:xfrm>
            <a:off x="5190232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489D2-89E5-630B-88EB-78A2ED60B475}"/>
              </a:ext>
            </a:extLst>
          </p:cNvPr>
          <p:cNvSpPr/>
          <p:nvPr/>
        </p:nvSpPr>
        <p:spPr>
          <a:xfrm>
            <a:off x="3681109" y="611107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49240-6A84-F486-B612-667F1C9F1D6A}"/>
              </a:ext>
            </a:extLst>
          </p:cNvPr>
          <p:cNvSpPr/>
          <p:nvPr/>
        </p:nvSpPr>
        <p:spPr>
          <a:xfrm>
            <a:off x="1471732" y="4779920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Commit of Components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5BED29-3AEB-FD47-1709-883C733EC9B0}"/>
              </a:ext>
            </a:extLst>
          </p:cNvPr>
          <p:cNvSpPr/>
          <p:nvPr/>
        </p:nvSpPr>
        <p:spPr>
          <a:xfrm>
            <a:off x="7222524" y="6111077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and Refinement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D3F5B26-F7CC-791A-FC01-9C87E166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33"/>
            <a:ext cx="10515600" cy="4351338"/>
          </a:xfrm>
        </p:spPr>
        <p:txBody>
          <a:bodyPr>
            <a:normAutofit/>
          </a:bodyPr>
          <a:lstStyle/>
          <a:p>
            <a:r>
              <a:rPr lang="en-US" b="1" u="sng" dirty="0"/>
              <a:t>F</a:t>
            </a:r>
            <a:r>
              <a:rPr lang="en-US" dirty="0"/>
              <a:t>indability, </a:t>
            </a:r>
            <a:r>
              <a:rPr lang="en-US" b="1" u="sng" dirty="0"/>
              <a:t>A</a:t>
            </a:r>
            <a:r>
              <a:rPr lang="en-US" dirty="0"/>
              <a:t>ccessibility, </a:t>
            </a:r>
            <a:r>
              <a:rPr lang="en-US" b="1" u="sng" dirty="0"/>
              <a:t>I</a:t>
            </a:r>
            <a:r>
              <a:rPr lang="en-US" dirty="0"/>
              <a:t>nteroperability, and </a:t>
            </a:r>
            <a:r>
              <a:rPr lang="en-US" b="1" u="sng" dirty="0"/>
              <a:t>R</a:t>
            </a:r>
            <a:r>
              <a:rPr lang="en-US" dirty="0"/>
              <a:t>eusability</a:t>
            </a:r>
            <a:endParaRPr lang="en-US" b="1" u="sng" dirty="0"/>
          </a:p>
          <a:p>
            <a:r>
              <a:rPr lang="en-US" b="1" u="sng" dirty="0"/>
              <a:t>R</a:t>
            </a:r>
            <a:r>
              <a:rPr lang="en-US" dirty="0"/>
              <a:t>eproducible, </a:t>
            </a:r>
            <a:r>
              <a:rPr lang="en-US" b="1" u="sng" dirty="0"/>
              <a:t>I</a:t>
            </a:r>
            <a:r>
              <a:rPr lang="en-US" dirty="0"/>
              <a:t>mplementable, </a:t>
            </a:r>
            <a:r>
              <a:rPr lang="en-US" b="1" u="sng" dirty="0"/>
              <a:t>T</a:t>
            </a:r>
            <a:r>
              <a:rPr lang="en-US" dirty="0"/>
              <a:t>ransparent, and </a:t>
            </a:r>
            <a:r>
              <a:rPr lang="en-US" b="1" u="sng" dirty="0"/>
              <a:t>E</a:t>
            </a:r>
            <a:r>
              <a:rPr lang="en-US" dirty="0"/>
              <a:t>xplainable</a:t>
            </a:r>
          </a:p>
          <a:p>
            <a:endParaRPr lang="en-US" dirty="0"/>
          </a:p>
          <a:p>
            <a:r>
              <a:rPr lang="en-US" dirty="0"/>
              <a:t>Proposal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via CFF</a:t>
            </a:r>
          </a:p>
          <a:p>
            <a:pPr lvl="1"/>
            <a:r>
              <a:rPr lang="en-US" dirty="0"/>
              <a:t>In OMOP</a:t>
            </a:r>
          </a:p>
          <a:p>
            <a:pPr lvl="1"/>
            <a:r>
              <a:rPr lang="en-US" dirty="0"/>
              <a:t>Scoring system for easy communication between sites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0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8E5817-3CDA-808D-85A2-8435F1FC8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783114"/>
              </p:ext>
            </p:extLst>
          </p:nvPr>
        </p:nvGraphicFramePr>
        <p:xfrm>
          <a:off x="225915" y="1125691"/>
          <a:ext cx="11778556" cy="55167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7726">
                  <a:extLst>
                    <a:ext uri="{9D8B030D-6E8A-4147-A177-3AD203B41FA5}">
                      <a16:colId xmlns:a16="http://schemas.microsoft.com/office/drawing/2014/main" val="3500494980"/>
                    </a:ext>
                  </a:extLst>
                </a:gridCol>
                <a:gridCol w="7574520">
                  <a:extLst>
                    <a:ext uri="{9D8B030D-6E8A-4147-A177-3AD203B41FA5}">
                      <a16:colId xmlns:a16="http://schemas.microsoft.com/office/drawing/2014/main" val="3358040829"/>
                    </a:ext>
                  </a:extLst>
                </a:gridCol>
                <a:gridCol w="773155">
                  <a:extLst>
                    <a:ext uri="{9D8B030D-6E8A-4147-A177-3AD203B41FA5}">
                      <a16:colId xmlns:a16="http://schemas.microsoft.com/office/drawing/2014/main" val="2156970139"/>
                    </a:ext>
                  </a:extLst>
                </a:gridCol>
                <a:gridCol w="773155">
                  <a:extLst>
                    <a:ext uri="{9D8B030D-6E8A-4147-A177-3AD203B41FA5}">
                      <a16:colId xmlns:a16="http://schemas.microsoft.com/office/drawing/2014/main" val="4195353715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Evaluation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Source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8703" marR="8703" marT="870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11316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Overall Recommendations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Conduting</a:t>
                      </a:r>
                      <a:r>
                        <a:rPr lang="en-US" sz="1400" u="none" strike="noStrike" dirty="0">
                          <a:effectLst/>
                        </a:rPr>
                        <a:t> measurement/evaluation study prior to deployment in observational research designed to answer clinical questions.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5654354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If measurement study disseminated: 1) provide reference; 2) provide evaluation and methods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45760912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If measurement study NOT disseminated: 1) report evaluation and methods with enough information to allow replication, 2) provide a summary of full NLP pipeline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814925551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Study Environment, data source, cohort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Potential variability between evaluation environment and application environment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66895947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Detailed cohort definition (i.e., participant selection)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52005747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Detailed methods for constructing cohort (i.e., database search methods)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21027397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Cohort screening procedures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7587235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Validity assessment of cohort screening procedures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13890809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Corpus Annotation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Annotators that are subject matter experts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6501304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Appropriate annotator number, with minimum of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98159794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Size of </a:t>
                      </a:r>
                      <a:r>
                        <a:rPr lang="en-US" sz="1400" u="none" strike="noStrike" dirty="0" err="1">
                          <a:effectLst/>
                        </a:rPr>
                        <a:t>coprus</a:t>
                      </a:r>
                      <a:r>
                        <a:rPr lang="en-US" sz="1400" u="none" strike="noStrike" dirty="0">
                          <a:effectLst/>
                        </a:rPr>
                        <a:t> annotation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02445899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Agreement score computation method and minimum required (e.g., Kappa, F-1)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82243622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NLP Algorithm and Framework Definition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Context definitions for: 1) term certainty(negation, hypothetical, possible), 2) status (past, present, future), 3) experiencer (patient, family)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44675655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Normalization techniques and resources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68166598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Rule-based lexicons, including patterns and logic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00332065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Code access to all components of pipeline (e.g., generic text processors, statistical models)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50378957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NLP Evaluation and Refinement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Measurement level of evaluation (concept/document/patient)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72114814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Duration of NLP Evaluation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07869365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dirty="0">
                          <a:effectLst/>
                        </a:rPr>
                        <a:t>Application vs. Evaluation </a:t>
                      </a:r>
                      <a:r>
                        <a:rPr lang="fr-FR" sz="1400" u="none" strike="noStrike" dirty="0" err="1">
                          <a:effectLst/>
                        </a:rPr>
                        <a:t>environment</a:t>
                      </a:r>
                      <a:r>
                        <a:rPr lang="fr-FR" sz="1400" u="none" strike="noStrike" dirty="0">
                          <a:effectLst/>
                        </a:rPr>
                        <a:t> </a:t>
                      </a:r>
                      <a:r>
                        <a:rPr lang="fr-FR" sz="1400" u="none" strike="noStrike" dirty="0" err="1">
                          <a:effectLst/>
                        </a:rPr>
                        <a:t>assessment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75251706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Process used to refine system based on error analyses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728525461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F28EA-96A9-4D8B-71C4-D235EDC2F0C2}"/>
              </a:ext>
            </a:extLst>
          </p:cNvPr>
          <p:cNvSpPr/>
          <p:nvPr/>
        </p:nvSpPr>
        <p:spPr>
          <a:xfrm>
            <a:off x="11244406" y="887240"/>
            <a:ext cx="760066" cy="5755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1782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8E5817-3CDA-808D-85A2-8435F1FC8CEA}"/>
              </a:ext>
            </a:extLst>
          </p:cNvPr>
          <p:cNvGraphicFramePr>
            <a:graphicFrameLocks noGrp="1"/>
          </p:cNvGraphicFramePr>
          <p:nvPr/>
        </p:nvGraphicFramePr>
        <p:xfrm>
          <a:off x="225915" y="1125691"/>
          <a:ext cx="11778556" cy="55167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7726">
                  <a:extLst>
                    <a:ext uri="{9D8B030D-6E8A-4147-A177-3AD203B41FA5}">
                      <a16:colId xmlns:a16="http://schemas.microsoft.com/office/drawing/2014/main" val="3500494980"/>
                    </a:ext>
                  </a:extLst>
                </a:gridCol>
                <a:gridCol w="7574520">
                  <a:extLst>
                    <a:ext uri="{9D8B030D-6E8A-4147-A177-3AD203B41FA5}">
                      <a16:colId xmlns:a16="http://schemas.microsoft.com/office/drawing/2014/main" val="3358040829"/>
                    </a:ext>
                  </a:extLst>
                </a:gridCol>
                <a:gridCol w="773155">
                  <a:extLst>
                    <a:ext uri="{9D8B030D-6E8A-4147-A177-3AD203B41FA5}">
                      <a16:colId xmlns:a16="http://schemas.microsoft.com/office/drawing/2014/main" val="2156970139"/>
                    </a:ext>
                  </a:extLst>
                </a:gridCol>
                <a:gridCol w="773155">
                  <a:extLst>
                    <a:ext uri="{9D8B030D-6E8A-4147-A177-3AD203B41FA5}">
                      <a16:colId xmlns:a16="http://schemas.microsoft.com/office/drawing/2014/main" val="4195353715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Evaluation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Source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8703" marR="8703" marT="870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11316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Overall Recommendations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Conduting</a:t>
                      </a:r>
                      <a:r>
                        <a:rPr lang="en-US" sz="1400" u="none" strike="noStrike" dirty="0">
                          <a:effectLst/>
                        </a:rPr>
                        <a:t> measurement/evaluation study prior to deployment in observational research designed to answer clinical questions.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5654354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If measurement study disseminated: 1) provide reference; 2) provide evaluation and methods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45760912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If measurement study NOT disseminated: 1) report evaluation and methods with enough information to allow replication, 2) provide a summary of full NLP pipeline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1814925551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Study Environment, data source, cohort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Potential variability between evaluation environment and application environment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66895947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Detailed cohort definition (i.e., participant selection)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52005747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Detailed methods for constructing cohort (i.e., database search methods)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21027397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Cohort screening procedures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7587235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Validity assessment of cohort screening procedures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13890809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Corpus Annotation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Annotators that are subject matter experts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6501304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Appropriate annotator number, with minimum of 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98159794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Size of coprus annotation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02445899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Agreement score computation method and minimum required (e.g., Kappa, F-1)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82243622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NLP Algorithm and Framework Definition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Context definitions for: 1) term certainty(negation, hypothetical, possible), 2) status (past, present, future), 3) experiencer (patient, family)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44675655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Normalization techniques and resources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68166598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Rule-based lexicons, including patterns and logic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00332065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Code access to all components of pipeline (e.g., generic text processors, statistical models)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50378957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NLP Evaluation and Refinement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Measurement level of evaluation (concept/document/patient)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72114814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Duration of NLP Evaluation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407869365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>
                          <a:effectLst/>
                        </a:rPr>
                        <a:t>Application vs. Evaluation environment assessment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375251706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Process used to refine system based on error analyses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3" marR="8703" marT="87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703" marR="8703" marT="8703" marB="0" anchor="b"/>
                </a:tc>
                <a:extLst>
                  <a:ext uri="{0D108BD9-81ED-4DB2-BD59-A6C34878D82A}">
                    <a16:rowId xmlns:a16="http://schemas.microsoft.com/office/drawing/2014/main" val="2728525461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8EAF13-392F-56FB-A959-F0DAAF8ADC61}"/>
              </a:ext>
            </a:extLst>
          </p:cNvPr>
          <p:cNvSpPr/>
          <p:nvPr/>
        </p:nvSpPr>
        <p:spPr>
          <a:xfrm>
            <a:off x="2860894" y="1125691"/>
            <a:ext cx="8356349" cy="55167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93C002-FA1A-AC7E-0A3C-E0D8568063FD}"/>
              </a:ext>
            </a:extLst>
          </p:cNvPr>
          <p:cNvSpPr/>
          <p:nvPr/>
        </p:nvSpPr>
        <p:spPr>
          <a:xfrm>
            <a:off x="3758996" y="1853270"/>
            <a:ext cx="6453611" cy="407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Bronze = 7 points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Silver = 11</a:t>
            </a:r>
          </a:p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Gold = 15</a:t>
            </a:r>
          </a:p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  <a:highlight>
                  <a:srgbClr val="F2F2F3"/>
                </a:highlight>
              </a:rPr>
              <a:t>Platinum =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3228D-948D-69FE-49F4-AF07E2230146}"/>
              </a:ext>
            </a:extLst>
          </p:cNvPr>
          <p:cNvSpPr txBox="1"/>
          <p:nvPr/>
        </p:nvSpPr>
        <p:spPr>
          <a:xfrm>
            <a:off x="4572000" y="1263823"/>
            <a:ext cx="4526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Scoring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49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A7D37-CB5B-B8A0-3540-770666A0F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625" y="1137918"/>
            <a:ext cx="8954750" cy="45821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090D04-413A-3136-BDB2-B402A0C9A354}"/>
              </a:ext>
            </a:extLst>
          </p:cNvPr>
          <p:cNvSpPr/>
          <p:nvPr/>
        </p:nvSpPr>
        <p:spPr>
          <a:xfrm>
            <a:off x="1385180" y="1801640"/>
            <a:ext cx="9515192" cy="406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B42D210-04C4-0F6B-38FB-080AB3E5734C}"/>
              </a:ext>
            </a:extLst>
          </p:cNvPr>
          <p:cNvSpPr txBox="1">
            <a:spLocks/>
          </p:cNvSpPr>
          <p:nvPr/>
        </p:nvSpPr>
        <p:spPr>
          <a:xfrm>
            <a:off x="838200" y="-1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Documenting the Evaluation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276F838-22F9-9117-8AA2-A8D47A77E7C7}"/>
              </a:ext>
            </a:extLst>
          </p:cNvPr>
          <p:cNvSpPr/>
          <p:nvPr/>
        </p:nvSpPr>
        <p:spPr>
          <a:xfrm>
            <a:off x="2001234" y="3075915"/>
            <a:ext cx="8094470" cy="3168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606981-24C4-1A77-A4BE-E4B8F9EBD642}"/>
              </a:ext>
            </a:extLst>
          </p:cNvPr>
          <p:cNvSpPr/>
          <p:nvPr/>
        </p:nvSpPr>
        <p:spPr>
          <a:xfrm>
            <a:off x="471198" y="2900154"/>
            <a:ext cx="1530036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B33B75-6440-B00D-B333-1476339B0FE2}"/>
              </a:ext>
            </a:extLst>
          </p:cNvPr>
          <p:cNvSpPr/>
          <p:nvPr/>
        </p:nvSpPr>
        <p:spPr>
          <a:xfrm>
            <a:off x="10095704" y="2902788"/>
            <a:ext cx="1625094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50EE4-7D83-D638-D3F2-9DB4C0393889}"/>
              </a:ext>
            </a:extLst>
          </p:cNvPr>
          <p:cNvSpPr/>
          <p:nvPr/>
        </p:nvSpPr>
        <p:spPr>
          <a:xfrm>
            <a:off x="2320052" y="2902789"/>
            <a:ext cx="1625095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Phenotype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096E9D-3357-2B8E-01E8-50AD4E77CAF8}"/>
              </a:ext>
            </a:extLst>
          </p:cNvPr>
          <p:cNvSpPr/>
          <p:nvPr/>
        </p:nvSpPr>
        <p:spPr>
          <a:xfrm>
            <a:off x="4263965" y="2902788"/>
            <a:ext cx="1625095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reliability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43D84E-4B57-A9DB-B11B-8CC4B992B81B}"/>
              </a:ext>
            </a:extLst>
          </p:cNvPr>
          <p:cNvSpPr/>
          <p:nvPr/>
        </p:nvSpPr>
        <p:spPr>
          <a:xfrm>
            <a:off x="6207878" y="2895976"/>
            <a:ext cx="1625095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unblinded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F82E3-7677-93FB-F7DA-86F53614F91B}"/>
              </a:ext>
            </a:extLst>
          </p:cNvPr>
          <p:cNvSpPr/>
          <p:nvPr/>
        </p:nvSpPr>
        <p:spPr>
          <a:xfrm>
            <a:off x="8151791" y="2895976"/>
            <a:ext cx="1625095" cy="67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for Exploration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F42E40-414B-77AB-AC52-C8AB0DEE8499}"/>
              </a:ext>
            </a:extLst>
          </p:cNvPr>
          <p:cNvGrpSpPr/>
          <p:nvPr/>
        </p:nvGrpSpPr>
        <p:grpSpPr>
          <a:xfrm>
            <a:off x="284100" y="5450185"/>
            <a:ext cx="11535015" cy="660910"/>
            <a:chOff x="284100" y="5450185"/>
            <a:chExt cx="11535015" cy="660910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3E547DD3-D76F-66DB-8852-0D23E281BBBC}"/>
                </a:ext>
              </a:extLst>
            </p:cNvPr>
            <p:cNvSpPr/>
            <p:nvPr/>
          </p:nvSpPr>
          <p:spPr>
            <a:xfrm>
              <a:off x="1696440" y="5622200"/>
              <a:ext cx="8467822" cy="31687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5F008A-626F-CF9D-F586-63EA8BCA4D66}"/>
                </a:ext>
              </a:extLst>
            </p:cNvPr>
            <p:cNvSpPr/>
            <p:nvPr/>
          </p:nvSpPr>
          <p:spPr>
            <a:xfrm>
              <a:off x="284100" y="5450192"/>
              <a:ext cx="1412340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Documents in Source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A7C5E1-BC9F-7251-AF20-94929A228AE9}"/>
                </a:ext>
              </a:extLst>
            </p:cNvPr>
            <p:cNvSpPr/>
            <p:nvPr/>
          </p:nvSpPr>
          <p:spPr>
            <a:xfrm>
              <a:off x="2066123" y="5450188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833D281-C19E-4AD1-E06B-366A462D3ED0}"/>
                </a:ext>
              </a:extLst>
            </p:cNvPr>
            <p:cNvSpPr/>
            <p:nvPr/>
          </p:nvSpPr>
          <p:spPr>
            <a:xfrm>
              <a:off x="4090658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E82A4-FD2D-1504-048A-44549AEF251E}"/>
                </a:ext>
              </a:extLst>
            </p:cNvPr>
            <p:cNvSpPr/>
            <p:nvPr/>
          </p:nvSpPr>
          <p:spPr>
            <a:xfrm>
              <a:off x="6115193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14A0C-696A-E0EF-9683-865DE848C516}"/>
                </a:ext>
              </a:extLst>
            </p:cNvPr>
            <p:cNvSpPr/>
            <p:nvPr/>
          </p:nvSpPr>
          <p:spPr>
            <a:xfrm>
              <a:off x="8139728" y="5450186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NOTE_NLP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05D19F-615B-C997-72FC-7C831BBD4756}"/>
                </a:ext>
              </a:extLst>
            </p:cNvPr>
            <p:cNvSpPr/>
            <p:nvPr/>
          </p:nvSpPr>
          <p:spPr>
            <a:xfrm>
              <a:off x="10164263" y="5450185"/>
              <a:ext cx="1654852" cy="6609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Clinical event table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590E10F-19F5-E01A-61EA-1C8DE987C3F4}"/>
              </a:ext>
            </a:extLst>
          </p:cNvPr>
          <p:cNvSpPr/>
          <p:nvPr/>
        </p:nvSpPr>
        <p:spPr>
          <a:xfrm>
            <a:off x="22635" y="4789282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study Report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A3CCCE-9DE9-C223-8D7B-392D5741B6B9}"/>
              </a:ext>
            </a:extLst>
          </p:cNvPr>
          <p:cNvSpPr/>
          <p:nvPr/>
        </p:nvSpPr>
        <p:spPr>
          <a:xfrm>
            <a:off x="32112" y="611108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Study env, source, cohort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10BFAD-19D1-7487-E49D-6D9BC1992EA2}"/>
              </a:ext>
            </a:extLst>
          </p:cNvPr>
          <p:cNvSpPr/>
          <p:nvPr/>
        </p:nvSpPr>
        <p:spPr>
          <a:xfrm>
            <a:off x="7226507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D57222-E41C-600B-2889-CD690C03A4FD}"/>
              </a:ext>
            </a:extLst>
          </p:cNvPr>
          <p:cNvSpPr/>
          <p:nvPr/>
        </p:nvSpPr>
        <p:spPr>
          <a:xfrm>
            <a:off x="1477649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Corpus Annotation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8B66C6-D467-9A2F-4F79-5440BF9DFBF4}"/>
              </a:ext>
            </a:extLst>
          </p:cNvPr>
          <p:cNvSpPr/>
          <p:nvPr/>
        </p:nvSpPr>
        <p:spPr>
          <a:xfrm>
            <a:off x="5745510" y="4789273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Techniques and 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A2AC5-FDF5-78EA-A367-AF416775C86F}"/>
              </a:ext>
            </a:extLst>
          </p:cNvPr>
          <p:cNvSpPr/>
          <p:nvPr/>
        </p:nvSpPr>
        <p:spPr>
          <a:xfrm>
            <a:off x="5190232" y="6111079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 Definitions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5F50FB-7ECA-05EB-33F5-1D81B8597948}"/>
              </a:ext>
            </a:extLst>
          </p:cNvPr>
          <p:cNvSpPr/>
          <p:nvPr/>
        </p:nvSpPr>
        <p:spPr>
          <a:xfrm>
            <a:off x="3681109" y="6111078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E148D-07E6-E7E6-431F-92C854186DBC}"/>
              </a:ext>
            </a:extLst>
          </p:cNvPr>
          <p:cNvSpPr/>
          <p:nvPr/>
        </p:nvSpPr>
        <p:spPr>
          <a:xfrm>
            <a:off x="1471732" y="4779920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Commit of Components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AC2FC9-B1D5-861C-A50F-964B126E0F15}"/>
              </a:ext>
            </a:extLst>
          </p:cNvPr>
          <p:cNvSpPr/>
          <p:nvPr/>
        </p:nvSpPr>
        <p:spPr>
          <a:xfrm>
            <a:off x="7222524" y="6111077"/>
            <a:ext cx="1412340" cy="6609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 and Refinement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489C71-EC12-8E70-5B7C-09012A8379C7}"/>
              </a:ext>
            </a:extLst>
          </p:cNvPr>
          <p:cNvSpPr/>
          <p:nvPr/>
        </p:nvSpPr>
        <p:spPr>
          <a:xfrm>
            <a:off x="3263232" y="3889871"/>
            <a:ext cx="1654852" cy="66090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4EB4A-F947-AE44-3804-E0A377945E49}"/>
              </a:ext>
            </a:extLst>
          </p:cNvPr>
          <p:cNvSpPr/>
          <p:nvPr/>
        </p:nvSpPr>
        <p:spPr>
          <a:xfrm>
            <a:off x="5380452" y="3889862"/>
            <a:ext cx="1893466" cy="66090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fact_relationship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615A7-6CEB-5B3C-6FFA-CE7B078CD349}"/>
              </a:ext>
            </a:extLst>
          </p:cNvPr>
          <p:cNvSpPr/>
          <p:nvPr/>
        </p:nvSpPr>
        <p:spPr>
          <a:xfrm>
            <a:off x="7507363" y="3883921"/>
            <a:ext cx="1893466" cy="66090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91D3C-C560-5FED-F5CE-3C344761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056" y="1844411"/>
            <a:ext cx="7630590" cy="905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741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2" grpId="0" animBg="1"/>
      <p:bldP spid="3" grpId="0" animBg="1"/>
      <p:bldP spid="5" grpId="0" animBg="1"/>
      <p:bldP spid="14" grpId="0" animBg="1"/>
      <p:bldP spid="15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430B0-3520-442F-8F99-ACB0B0291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08" y="1211280"/>
            <a:ext cx="11794653" cy="47372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fontAlgn="base">
              <a:buNone/>
            </a:pP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Our Mission</a:t>
            </a:r>
            <a:endParaRPr lang="en-US" sz="1900" b="0" i="0" u="none" strike="noStrike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To improve health by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empowering a community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to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collaboratively generate the evidence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that promotes better health decisions and better care.</a:t>
            </a:r>
          </a:p>
          <a:p>
            <a:pPr marL="0" indent="0" fontAlgn="base">
              <a:buNone/>
            </a:pP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Our Vision</a:t>
            </a:r>
            <a:endParaRPr lang="en-US" sz="1900" b="0" i="0" u="none" strike="noStrike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A world in which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observational research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produces a comprehensive understanding of health and disease.</a:t>
            </a:r>
          </a:p>
          <a:p>
            <a:pPr marL="0" indent="0" fontAlgn="base">
              <a:buNone/>
            </a:pP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Our Values</a:t>
            </a:r>
            <a:endParaRPr lang="en-US" sz="1900" b="0" i="0" u="none" strike="noStrike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Innovation: Observational research is a field which will benefit greatly from disruptive thinking. We actively seek and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encourage fresh methodological approaches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in our work.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Reproducibility: Accurate, reproducible, and well-calibrated evidence is necessary for health improvement.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Community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: Everyone is welcome to actively participate in OHDSI, whether you are a patient, a health professional, a researcher, or someone who simply believes in our cause.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Collaboration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: We work collectively to prioritize and address the real world needs of our community’s participants.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Openness: We strive to make all our community’s proceeds open and publicly accessible, including the methods, tools and the evidence that we generate.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Beneficence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: We seek to protect the rights of individuals and organizations within our community at all times.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Evaluation Context: OHDSI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61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430B0-3520-442F-8F99-ACB0B0291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08" y="1211280"/>
            <a:ext cx="11794653" cy="47372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fontAlgn="base">
              <a:buNone/>
            </a:pP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Our Mission</a:t>
            </a:r>
            <a:endParaRPr lang="en-US" sz="1900" b="0" i="0" u="none" strike="noStrike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To improve health by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empowering a community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to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collaboratively generate the evidence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that promotes better health decisions and better care.</a:t>
            </a:r>
          </a:p>
          <a:p>
            <a:pPr marL="0" indent="0" fontAlgn="base">
              <a:buNone/>
            </a:pP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Our Vision</a:t>
            </a:r>
            <a:endParaRPr lang="en-US" sz="1900" b="0" i="0" u="none" strike="noStrike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A world in which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observational research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produces a comprehensive understanding of health and disease.</a:t>
            </a:r>
          </a:p>
          <a:p>
            <a:pPr marL="0" indent="0" fontAlgn="base">
              <a:buNone/>
            </a:pP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Our Values</a:t>
            </a:r>
            <a:endParaRPr lang="en-US" sz="1900" b="0" i="0" u="none" strike="noStrike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Innovation: Observational research is a field which will benefit greatly from disruptive thinking. We actively seek and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encourage fresh methodological approaches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in our work.</a:t>
            </a:r>
          </a:p>
          <a:p>
            <a:pPr fontAlgn="base"/>
            <a:r>
              <a:rPr lang="en-US" sz="2200" b="1" i="1" u="sng" strike="noStrike" dirty="0">
                <a:solidFill>
                  <a:srgbClr val="555555"/>
                </a:solidFill>
                <a:effectLst/>
                <a:latin typeface="inherit"/>
              </a:rPr>
              <a:t>Reproducibility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: Accurate, reproducible, and well-calibrated evidence is necessary for health improvement.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Community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: Everyone is welcome to actively participate in OHDSI, whether you are a patient, a health professional, a researcher, or someone who simply believes in our cause.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Collaboration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: We work collectively to prioritize and address the real world needs of our community’s participants.</a:t>
            </a:r>
          </a:p>
          <a:p>
            <a:pPr fontAlgn="base"/>
            <a:r>
              <a:rPr lang="en-US" sz="2200" b="1" i="1" u="sng" strike="noStrike" dirty="0">
                <a:solidFill>
                  <a:srgbClr val="555555"/>
                </a:solidFill>
                <a:effectLst/>
                <a:latin typeface="inherit"/>
              </a:rPr>
              <a:t>Openness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: We strive to make all our community’s proceeds open and publicly accessible, including the methods, tools and the evidence that we generate.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Beneficence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: We seek to protect the rights of individuals and organizations within our community at all times.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Evaluation Context: OHDSI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57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Evaluation Context: OHDSI Network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9C577EE-FD3C-3337-F2C8-5D13526E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>
                <a:latin typeface="Arial"/>
                <a:cs typeface="Arial"/>
              </a:rPr>
              <a:t>Why do we care?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074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Evaluation Context: OHDSI Network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9C577EE-FD3C-3337-F2C8-5D13526E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>
                <a:latin typeface="Arial"/>
                <a:cs typeface="Arial"/>
              </a:rPr>
              <a:t>Why do we care?</a:t>
            </a:r>
          </a:p>
          <a:p>
            <a:r>
              <a:rPr lang="en-US" dirty="0">
                <a:latin typeface="Arial"/>
                <a:cs typeface="Arial"/>
              </a:rPr>
              <a:t>NLP is being increasingly used to provide information from unstructured text that would otherwise not be available</a:t>
            </a:r>
          </a:p>
          <a:p>
            <a:r>
              <a:rPr lang="en-US" dirty="0">
                <a:latin typeface="Arial"/>
                <a:cs typeface="Arial"/>
              </a:rPr>
              <a:t>The OHDSI Network may soon start seeing more of this: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NLP working group is proposing pushing NLP data right into the tables (NOTE_NLP -&gt; CONDITION_OCCURRENCE)</a:t>
            </a:r>
          </a:p>
          <a:p>
            <a:pPr lvl="1"/>
            <a:r>
              <a:rPr lang="en-US" dirty="0">
                <a:latin typeface="Arial"/>
                <a:cs typeface="Arial"/>
              </a:rPr>
              <a:t>Mike’s Presentation at earlier today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CF656-5082-9313-6324-1C63C636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0" y="3741735"/>
            <a:ext cx="7630590" cy="905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704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430B0-3520-442F-8F99-ACB0B0291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08" y="1211280"/>
            <a:ext cx="11794653" cy="47372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fontAlgn="base">
              <a:buNone/>
            </a:pP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Our Mission</a:t>
            </a:r>
            <a:endParaRPr lang="en-US" sz="1900" b="0" i="0" u="none" strike="noStrike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To improve health by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empowering a community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to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collaboratively generate the evidence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that promotes better health decisions and better care.</a:t>
            </a:r>
          </a:p>
          <a:p>
            <a:pPr marL="0" indent="0" fontAlgn="base">
              <a:buNone/>
            </a:pP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Our Vision</a:t>
            </a:r>
            <a:endParaRPr lang="en-US" sz="1900" b="0" i="0" u="none" strike="noStrike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A world in which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observational research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produces a comprehensive understanding of health and disease.</a:t>
            </a:r>
          </a:p>
          <a:p>
            <a:pPr marL="0" indent="0" fontAlgn="base">
              <a:buNone/>
            </a:pP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Our Values</a:t>
            </a:r>
            <a:endParaRPr lang="en-US" sz="1900" b="0" i="0" u="none" strike="noStrike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Innovation: Observational research is a field which will benefit greatly from disruptive thinking. We actively seek and 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encourage fresh methodological approaches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 in our work.</a:t>
            </a:r>
          </a:p>
          <a:p>
            <a:pPr fontAlgn="base"/>
            <a:r>
              <a:rPr lang="en-US" sz="2200" b="1" i="1" u="sng" strike="noStrike" dirty="0">
                <a:solidFill>
                  <a:srgbClr val="555555"/>
                </a:solidFill>
                <a:effectLst/>
                <a:latin typeface="inherit"/>
              </a:rPr>
              <a:t>Reproducibility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: Accurate, reproducible, and well-calibrated evidence is necessary for health improvement.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Community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: Everyone is welcome to actively participate in OHDSI, whether you are a patient, a health professional, a researcher, or someone who simply believes in our cause.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Collaboration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: We work collectively to prioritize and address the real world needs of our community’s participants.</a:t>
            </a:r>
          </a:p>
          <a:p>
            <a:pPr fontAlgn="base"/>
            <a:r>
              <a:rPr lang="en-US" sz="2200" b="1" i="1" u="sng" strike="noStrike" dirty="0">
                <a:solidFill>
                  <a:srgbClr val="555555"/>
                </a:solidFill>
                <a:effectLst/>
                <a:latin typeface="inherit"/>
              </a:rPr>
              <a:t>Openness</a:t>
            </a:r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: We strive to make all our community’s proceeds open and publicly accessible, including the methods, tools and the evidence that we generate.</a:t>
            </a:r>
          </a:p>
          <a:p>
            <a:pPr fontAlgn="base"/>
            <a:r>
              <a:rPr lang="en-US" sz="1900" b="1" i="0" u="none" strike="noStrike" dirty="0">
                <a:solidFill>
                  <a:srgbClr val="555555"/>
                </a:solidFill>
                <a:effectLst/>
                <a:latin typeface="inherit"/>
              </a:rPr>
              <a:t>Beneficence</a:t>
            </a:r>
            <a:r>
              <a:rPr lang="en-US" sz="1900" b="0" i="0" u="none" strike="noStrike" dirty="0">
                <a:solidFill>
                  <a:srgbClr val="555555"/>
                </a:solidFill>
                <a:effectLst/>
                <a:latin typeface="inherit"/>
              </a:rPr>
              <a:t>: We seek to protect the rights of individuals and organizations within our community at all times.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Evaluation Context: OHDSI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8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FCF9A8-90B4-4A63-B816-B3D579BDCF9D}"/>
              </a:ext>
            </a:extLst>
          </p:cNvPr>
          <p:cNvSpPr txBox="1">
            <a:spLocks/>
          </p:cNvSpPr>
          <p:nvPr/>
        </p:nvSpPr>
        <p:spPr>
          <a:xfrm>
            <a:off x="838201" y="0"/>
            <a:ext cx="11353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2169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rial Black"/>
                <a:cs typeface="Arial"/>
              </a:rPr>
              <a:t>Reproducibility and Openness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E51A6-1D3A-4F60-2C20-8707D69B5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9" y="1442970"/>
            <a:ext cx="11079121" cy="5020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BCAEA8-FF47-BD09-A107-3CDF0418C1EA}"/>
              </a:ext>
            </a:extLst>
          </p:cNvPr>
          <p:cNvSpPr txBox="1"/>
          <p:nvPr/>
        </p:nvSpPr>
        <p:spPr>
          <a:xfrm>
            <a:off x="4680345" y="6550223"/>
            <a:ext cx="2831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https://doi.org/10.1111/cts.13463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3C979-A630-6DD4-AC4A-283ED8207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236" y="1412441"/>
            <a:ext cx="4042324" cy="1842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94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875 -0.236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SLIDENUMBER" val="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6e0e9c-c4c0-4405-85a9-70f7d010ade3">
      <Terms xmlns="http://schemas.microsoft.com/office/infopath/2007/PartnerControls"/>
    </lcf76f155ced4ddcb4097134ff3c332f>
    <TaxCatchAll xmlns="2d48f852-6c85-4c1d-bafb-56ba6730af9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78219FBB77124DB8B65C2130058793" ma:contentTypeVersion="17" ma:contentTypeDescription="Create a new document." ma:contentTypeScope="" ma:versionID="d2472141b1d0986f96014f5efb828630">
  <xsd:schema xmlns:xsd="http://www.w3.org/2001/XMLSchema" xmlns:xs="http://www.w3.org/2001/XMLSchema" xmlns:p="http://schemas.microsoft.com/office/2006/metadata/properties" xmlns:ns2="c26e0e9c-c4c0-4405-85a9-70f7d010ade3" xmlns:ns3="2d48f852-6c85-4c1d-bafb-56ba6730af9d" targetNamespace="http://schemas.microsoft.com/office/2006/metadata/properties" ma:root="true" ma:fieldsID="bbaf701c1d4bba5c6c2d0bfba113639a" ns2:_="" ns3:_="">
    <xsd:import namespace="c26e0e9c-c4c0-4405-85a9-70f7d010ade3"/>
    <xsd:import namespace="2d48f852-6c85-4c1d-bafb-56ba6730af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6e0e9c-c4c0-4405-85a9-70f7d010a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992fa3da-db31-45ba-92de-38f16e295a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48f852-6c85-4c1d-bafb-56ba6730af9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e849df8-cf5b-4a8a-b2e2-3d2721145d54}" ma:internalName="TaxCatchAll" ma:showField="CatchAllData" ma:web="2d48f852-6c85-4c1d-bafb-56ba6730af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FD9120-408C-4561-A0A2-EFEFA6F87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405D05-0AC2-4321-B628-40F8CBECD31C}">
  <ds:schemaRefs>
    <ds:schemaRef ds:uri="http://schemas.microsoft.com/office/2006/metadata/properties"/>
    <ds:schemaRef ds:uri="http://www.w3.org/2000/xmlns/"/>
    <ds:schemaRef ds:uri="c26e0e9c-c4c0-4405-85a9-70f7d010ade3"/>
    <ds:schemaRef ds:uri="http://schemas.microsoft.com/office/infopath/2007/PartnerControls"/>
    <ds:schemaRef ds:uri="2d48f852-6c85-4c1d-bafb-56ba6730af9d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263F98D0-9766-4CA3-9D29-5FFA974785F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26e0e9c-c4c0-4405-85a9-70f7d010ade3"/>
    <ds:schemaRef ds:uri="2d48f852-6c85-4c1d-bafb-56ba6730af9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2675</Words>
  <Application>Microsoft Office PowerPoint</Application>
  <PresentationFormat>Widescreen</PresentationFormat>
  <Paragraphs>595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inherit</vt:lpstr>
      <vt:lpstr>Office Theme</vt:lpstr>
      <vt:lpstr>Evaluating NLP Methods Within the OHDSI Framework</vt:lpstr>
      <vt:lpstr>Evaluating NLP Methods Within the OHDSI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 Methodology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Documenting the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CTO Quarterly Staff Meeting</dc:title>
  <dc:creator>Kerstann, Kimberly F</dc:creator>
  <cp:lastModifiedBy>Smith, Daniel G.</cp:lastModifiedBy>
  <cp:revision>6</cp:revision>
  <dcterms:created xsi:type="dcterms:W3CDTF">2020-07-22T01:14:38Z</dcterms:created>
  <dcterms:modified xsi:type="dcterms:W3CDTF">2024-01-05T17:59:18Z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0x0101005A78219FBB77124DB8B65C2130058793</vt:lpwstr>
  </property>
  <property fmtid="{D5CDD505-2E9C-101B-9397-08002B2CF9AE}" pid="3" name="MediaServiceImageTags">
    <vt:lpwstr/>
  </property>
</Properties>
</file>